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18"/>
  </p:normalViewPr>
  <p:slideViewPr>
    <p:cSldViewPr snapToGrid="0" snapToObjects="1">
      <p:cViewPr varScale="1">
        <p:scale>
          <a:sx n="73" d="100"/>
          <a:sy n="73" d="100"/>
        </p:scale>
        <p:origin x="27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4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6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8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6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9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3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6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712B3-916D-CD48-B093-434CCD12849D}" type="datetimeFigureOut">
              <a:rPr lang="en-US" smtClean="0"/>
              <a:t>1/19/16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25A2-129B-4C46-8219-C6827D715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8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377867"/>
              </p:ext>
            </p:extLst>
          </p:nvPr>
        </p:nvGraphicFramePr>
        <p:xfrm>
          <a:off x="263764" y="7393744"/>
          <a:ext cx="6312877" cy="1584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65233"/>
                <a:gridCol w="31476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Distance</a:t>
                      </a:r>
                      <a:r>
                        <a:rPr lang="en-US" sz="2000" b="1" baseline="0" dirty="0" smtClean="0"/>
                        <a:t> to work in KM.</a:t>
                      </a:r>
                      <a:endParaRPr lang="en-US" sz="2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Length of Commute by Car</a:t>
                      </a:r>
                      <a:endParaRPr lang="en-US" sz="2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Length of Commute</a:t>
                      </a:r>
                      <a:r>
                        <a:rPr lang="en-US" sz="2000" b="1" baseline="0" dirty="0" smtClean="0"/>
                        <a:t> by Bus</a:t>
                      </a:r>
                      <a:endParaRPr lang="en-US" sz="2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Length of Commute by Foot</a:t>
                      </a:r>
                      <a:endParaRPr lang="en-US" sz="20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60011"/>
              </p:ext>
            </p:extLst>
          </p:nvPr>
        </p:nvGraphicFramePr>
        <p:xfrm>
          <a:off x="263764" y="2994801"/>
          <a:ext cx="6312878" cy="33832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47649"/>
                <a:gridCol w="316522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Price*</a:t>
                      </a:r>
                      <a:r>
                        <a:rPr lang="en-US" sz="1600" baseline="0" dirty="0" smtClean="0"/>
                        <a:t> of Apartment/House</a:t>
                      </a:r>
                      <a:endParaRPr 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Number of Bedrooms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Number of Bathrooms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Washer/Dryer</a:t>
                      </a:r>
                      <a:r>
                        <a:rPr lang="en-US" sz="1600" b="1" baseline="0" dirty="0" smtClean="0"/>
                        <a:t> (in suite, coin operated***, or offsite)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Are</a:t>
                      </a:r>
                      <a:r>
                        <a:rPr lang="en-US" sz="1600" b="1" baseline="0" dirty="0" smtClean="0"/>
                        <a:t> utilities included?**(Heat, Water, and Electricity)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Other</a:t>
                      </a:r>
                      <a:r>
                        <a:rPr lang="en-US" sz="1600" b="1" baseline="0" dirty="0" smtClean="0"/>
                        <a:t> on-site amenities 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Are pets allowed?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Closest grocery store in KM.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3764" y="6378081"/>
            <a:ext cx="63128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*If you are sharing your apartment/house with other people. The price will be divided by the amount of people living there</a:t>
            </a:r>
          </a:p>
          <a:p>
            <a:r>
              <a:rPr lang="en-US" sz="1200" dirty="0" smtClean="0"/>
              <a:t>** Many condos provide utilities in the price of rent. If any utilities are not included, add $50 per utility not included in the price box.</a:t>
            </a:r>
          </a:p>
          <a:p>
            <a:r>
              <a:rPr lang="en-US" sz="1200" dirty="0" smtClean="0"/>
              <a:t>***If your apartment has coin operated laundry, you will have to add $20 to the price per month.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196837" y="532647"/>
            <a:ext cx="4446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Where are you going to live?</a:t>
            </a:r>
            <a:endParaRPr lang="en-US" sz="2800" b="1" u="sn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347150"/>
              </p:ext>
            </p:extLst>
          </p:nvPr>
        </p:nvGraphicFramePr>
        <p:xfrm>
          <a:off x="263764" y="2415138"/>
          <a:ext cx="631287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87067"/>
                <a:gridCol w="43258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Address of House</a:t>
                      </a:r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781791" y="221932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Name:___________</a:t>
            </a: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40873"/>
              </p:ext>
            </p:extLst>
          </p:nvPr>
        </p:nvGraphicFramePr>
        <p:xfrm>
          <a:off x="263764" y="1138117"/>
          <a:ext cx="6312876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92574"/>
                <a:gridCol w="42203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Occupation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Monthly Net Income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Location</a:t>
                      </a:r>
                      <a:endParaRPr lang="en-US" sz="16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79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158</Words>
  <Application>Microsoft Macintosh PowerPoint</Application>
  <PresentationFormat>Letter Paper (8.5x11 in)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2016-01-19T14:33:13Z</dcterms:created>
  <dcterms:modified xsi:type="dcterms:W3CDTF">2016-01-19T17:16:54Z</dcterms:modified>
</cp:coreProperties>
</file>