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00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5878-4E0A-4F4C-90A2-814370A61835}" type="datetimeFigureOut">
              <a:rPr lang="en-US" smtClean="0"/>
              <a:t>15-03-30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6015"/>
            <a:ext cx="5829300" cy="576144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What’s Going On!?!?</a:t>
            </a:r>
            <a:endParaRPr lang="en-US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3" y="6635697"/>
            <a:ext cx="6704706" cy="147594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93" y="5164134"/>
            <a:ext cx="6857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your own words, describe what is happening in the cartoon above. </a:t>
            </a:r>
          </a:p>
          <a:p>
            <a:endParaRPr lang="en-US" sz="1400" dirty="0"/>
          </a:p>
          <a:p>
            <a:r>
              <a:rPr lang="en-US" sz="1400" dirty="0" smtClean="0"/>
              <a:t>Include information like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Who is in the Cartoon?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does the cartoon have to do with The </a:t>
            </a:r>
            <a:r>
              <a:rPr lang="en-US" sz="1400" dirty="0" smtClean="0"/>
              <a:t>War of 1812?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is the cartoon describing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If there is a joke, why is it funny based on what we know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03093" y="50165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822" y="7747232"/>
            <a:ext cx="6704706" cy="1396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5" name="Picture 4" descr="WarOf1812Olympics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825443"/>
            <a:ext cx="4584700" cy="43386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9351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What’s Going On!?!?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 Going On!?!?</dc:title>
  <dc:creator>CW Perry School</dc:creator>
  <cp:lastModifiedBy>CW Perry School</cp:lastModifiedBy>
  <cp:revision>5</cp:revision>
  <dcterms:created xsi:type="dcterms:W3CDTF">2015-01-15T14:51:18Z</dcterms:created>
  <dcterms:modified xsi:type="dcterms:W3CDTF">2015-03-30T15:06:02Z</dcterms:modified>
</cp:coreProperties>
</file>