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72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3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0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8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9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6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C5878-4E0A-4F4C-90A2-814370A61835}" type="datetimeFigureOut">
              <a:rPr lang="en-US" smtClean="0"/>
              <a:t>15-03-24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76015"/>
            <a:ext cx="5829300" cy="576144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What’s Going On!?!?</a:t>
            </a:r>
            <a:endParaRPr lang="en-US" sz="2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3" y="6635697"/>
            <a:ext cx="6704706" cy="147594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593" y="5164134"/>
            <a:ext cx="6857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your own words, describe what is happening in the cartoon above. </a:t>
            </a:r>
          </a:p>
          <a:p>
            <a:endParaRPr lang="en-US" sz="1400" dirty="0"/>
          </a:p>
          <a:p>
            <a:r>
              <a:rPr lang="en-US" sz="1400" dirty="0" smtClean="0"/>
              <a:t>Include information like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Who is in the Cartoon?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does the cartoon have to do with </a:t>
            </a:r>
            <a:r>
              <a:rPr lang="en-US" sz="1400" dirty="0" smtClean="0"/>
              <a:t>The British rule in North America</a:t>
            </a:r>
            <a:r>
              <a:rPr lang="en-US" sz="1400" dirty="0" smtClean="0"/>
              <a:t>?</a:t>
            </a:r>
            <a:endParaRPr lang="en-US" sz="1400" dirty="0" smtClean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is the cartoon describing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If there is a joke, why is it funny based on what we </a:t>
            </a:r>
            <a:r>
              <a:rPr lang="en-US" sz="1400" dirty="0" smtClean="0"/>
              <a:t>know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903093" y="50165"/>
            <a:ext cx="195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6822" y="7747232"/>
            <a:ext cx="6704706" cy="115546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pic>
        <p:nvPicPr>
          <p:cNvPr id="7" name="Picture 6" descr="RoyalProcQuebecAct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852159"/>
            <a:ext cx="6581828" cy="43119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9351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71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What’s Going On!?!?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Whats Going On!?!?</dc:title>
  <dc:creator>CW Perry School</dc:creator>
  <cp:lastModifiedBy>CW Perry School</cp:lastModifiedBy>
  <cp:revision>4</cp:revision>
  <dcterms:created xsi:type="dcterms:W3CDTF">2015-01-15T14:51:18Z</dcterms:created>
  <dcterms:modified xsi:type="dcterms:W3CDTF">2015-03-24T13:49:40Z</dcterms:modified>
</cp:coreProperties>
</file>