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718"/>
  </p:normalViewPr>
  <p:slideViewPr>
    <p:cSldViewPr snapToGrid="0" snapToObjects="1">
      <p:cViewPr varScale="1">
        <p:scale>
          <a:sx n="73" d="100"/>
          <a:sy n="73" d="100"/>
        </p:scale>
        <p:origin x="17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9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8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6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2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7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2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7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0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C7EB-7114-4441-A926-185F9C4C425E}" type="datetimeFigureOut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A14F-BE34-134F-A1C1-12531640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526255"/>
            <a:ext cx="5829300" cy="864089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What’s Going On?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Royal Proclamation vs Quebec Act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562" y="3927778"/>
            <a:ext cx="6312876" cy="2207683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What is happening in the cartoon above?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600" dirty="0" smtClean="0"/>
              <a:t>Who is in the cartoon?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600" dirty="0" smtClean="0"/>
              <a:t>What is being discussed?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600" dirty="0" smtClean="0"/>
              <a:t>Is there a joke or comparison being made?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sz="1600" dirty="0" smtClean="0"/>
              <a:t>What is happening in the Cartoon?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334108" y="1386069"/>
            <a:ext cx="6312877" cy="2455007"/>
            <a:chOff x="334108" y="1531083"/>
            <a:chExt cx="6312877" cy="2455007"/>
          </a:xfrm>
        </p:grpSpPr>
        <p:sp>
          <p:nvSpPr>
            <p:cNvPr id="6" name="Rectangle 5"/>
            <p:cNvSpPr/>
            <p:nvPr/>
          </p:nvSpPr>
          <p:spPr>
            <a:xfrm>
              <a:off x="334108" y="1531083"/>
              <a:ext cx="6312877" cy="24550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350" y="1617785"/>
              <a:ext cx="2939888" cy="228160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238" y="1617785"/>
              <a:ext cx="3042138" cy="2281604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781791" y="124260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Name:___________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8789" y="5568460"/>
            <a:ext cx="65435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1438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42</Words>
  <Application>Microsoft Macintosh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What’s Going On? The Royal Proclamation vs Quebec 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Going On? The Royal Proclamation vs Quebec Act</dc:title>
  <dc:creator>Microsoft Office User</dc:creator>
  <cp:lastModifiedBy>Microsoft Office User</cp:lastModifiedBy>
  <cp:revision>3</cp:revision>
  <dcterms:created xsi:type="dcterms:W3CDTF">2016-02-04T15:05:28Z</dcterms:created>
  <dcterms:modified xsi:type="dcterms:W3CDTF">2016-02-04T15:59:21Z</dcterms:modified>
</cp:coreProperties>
</file>