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608" y="5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15-05-27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3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15-05-27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3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15-05-27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0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15-05-27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7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15-05-27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15-05-27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8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15-05-27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9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15-05-27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9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15-05-27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6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15-05-27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15-05-27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C5878-4E0A-4F4C-90A2-814370A61835}" type="datetimeFigureOut">
              <a:rPr lang="en-US" smtClean="0"/>
              <a:t>15-05-27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7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3908"/>
            <a:ext cx="5829300" cy="818703"/>
          </a:xfrm>
        </p:spPr>
        <p:txBody>
          <a:bodyPr>
            <a:normAutofit/>
          </a:bodyPr>
          <a:lstStyle/>
          <a:p>
            <a:r>
              <a:rPr lang="en-US" sz="2400" u="sng" dirty="0" err="1" smtClean="0"/>
              <a:t>Whats</a:t>
            </a:r>
            <a:r>
              <a:rPr lang="en-US" sz="2400" u="sng" dirty="0" smtClean="0"/>
              <a:t> Going On!?!?</a:t>
            </a:r>
            <a:endParaRPr lang="en-US" sz="24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097" y="6498624"/>
            <a:ext cx="6216694" cy="234057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" y="4961805"/>
            <a:ext cx="68579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 your own words, describe what is happening in the cartoon. </a:t>
            </a:r>
          </a:p>
          <a:p>
            <a:endParaRPr lang="en-US" sz="1400" dirty="0"/>
          </a:p>
          <a:p>
            <a:r>
              <a:rPr lang="en-US" sz="1400" dirty="0" smtClean="0"/>
              <a:t>Include information like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Who is in the Cartoon?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What does the cartoon have to do with </a:t>
            </a:r>
            <a:r>
              <a:rPr lang="en-US" sz="1400" dirty="0" smtClean="0"/>
              <a:t>The Red River Resistance?</a:t>
            </a:r>
            <a:endParaRPr lang="en-US" sz="1400" dirty="0" smtClean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What is the cartoon describing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If there is a joke, why is it funny based on what we know about The </a:t>
            </a:r>
            <a:r>
              <a:rPr lang="en-US" sz="1400" dirty="0" smtClean="0"/>
              <a:t>Red River Resistance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903093" y="50165"/>
            <a:ext cx="195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</a:t>
            </a:r>
            <a:endParaRPr lang="en-US" dirty="0"/>
          </a:p>
        </p:txBody>
      </p:sp>
      <p:pic>
        <p:nvPicPr>
          <p:cNvPr id="7" name="Picture 6" descr="LouisRiel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68" y="1000683"/>
            <a:ext cx="6531020" cy="396112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9351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84097" y="3651311"/>
            <a:ext cx="6216694" cy="55409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4097" y="455767"/>
            <a:ext cx="6370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 an opinion  on the following question and </a:t>
            </a:r>
            <a:r>
              <a:rPr lang="en-US" b="1" dirty="0" smtClean="0"/>
              <a:t>research</a:t>
            </a:r>
            <a:r>
              <a:rPr lang="en-US" dirty="0" smtClean="0"/>
              <a:t> the topic to back up your beliefs.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6534" y="1165366"/>
            <a:ext cx="5472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“WAS LOUIS RIEL A HERO OR A VILLIAN?”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4097" y="1883827"/>
            <a:ext cx="621669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believe that Louis Riel was a hero, look for evidence to support that argument, if you think he was a villain, what things did he do that would lead you to that opinion?</a:t>
            </a:r>
          </a:p>
          <a:p>
            <a:endParaRPr lang="en-US" dirty="0"/>
          </a:p>
          <a:p>
            <a:r>
              <a:rPr lang="en-US" dirty="0" smtClean="0"/>
              <a:t>Write a short paragraph (5-7 Sentences) supporting your argument.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2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153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Whats Going On!?!?</vt:lpstr>
      <vt:lpstr>PowerPoint Presentation</vt:lpstr>
    </vt:vector>
  </TitlesOfParts>
  <Company>Rocky View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Whats Going On!?!?</dc:title>
  <dc:creator>CW Perry School</dc:creator>
  <cp:lastModifiedBy>CW Perry School</cp:lastModifiedBy>
  <cp:revision>4</cp:revision>
  <dcterms:created xsi:type="dcterms:W3CDTF">2015-01-15T14:51:18Z</dcterms:created>
  <dcterms:modified xsi:type="dcterms:W3CDTF">2015-05-27T13:34:47Z</dcterms:modified>
</cp:coreProperties>
</file>