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064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3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3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0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7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8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9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9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6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878-4E0A-4F4C-90A2-814370A61835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C5878-4E0A-4F4C-90A2-814370A61835}" type="datetimeFigureOut">
              <a:rPr lang="en-US" smtClean="0"/>
              <a:t>15-03-23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35BDF-0866-8F43-AE51-F01EDAE78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7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76015"/>
            <a:ext cx="5829300" cy="576144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What’s </a:t>
            </a:r>
            <a:r>
              <a:rPr lang="en-US" sz="2400" u="sng" dirty="0" smtClean="0"/>
              <a:t>Going On!?!?</a:t>
            </a:r>
            <a:endParaRPr lang="en-US" sz="2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3" y="6635697"/>
            <a:ext cx="6704706" cy="147594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593" y="5164134"/>
            <a:ext cx="68579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 your own words, describe what is happening in the cartoon </a:t>
            </a:r>
            <a:r>
              <a:rPr lang="en-US" sz="1400" dirty="0" smtClean="0"/>
              <a:t>above. 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Include information like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Who is in the Cartoon?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What does the cartoon have to do with </a:t>
            </a:r>
            <a:r>
              <a:rPr lang="en-US" sz="1400" dirty="0" smtClean="0"/>
              <a:t>the Loyalist Migration?</a:t>
            </a:r>
            <a:endParaRPr lang="en-US" sz="1400" dirty="0" smtClean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What is the cartoon describing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If there is a joke, why is it funny based on what we know about </a:t>
            </a:r>
            <a:r>
              <a:rPr lang="en-US" sz="1400" dirty="0" smtClean="0"/>
              <a:t>The Loyalist Migration</a:t>
            </a:r>
            <a:r>
              <a:rPr lang="en-US" sz="1200" dirty="0"/>
              <a:t>?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903093" y="50165"/>
            <a:ext cx="195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</a:t>
            </a:r>
            <a:endParaRPr lang="en-US" dirty="0"/>
          </a:p>
        </p:txBody>
      </p:sp>
      <p:pic>
        <p:nvPicPr>
          <p:cNvPr id="5" name="Picture 4" descr="LoyalistDupre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852159"/>
            <a:ext cx="6578599" cy="428530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3594" y="7988532"/>
            <a:ext cx="6704706" cy="115546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9700" y="7803866"/>
            <a:ext cx="703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Inquiry Question: What were the changes the Loyalists wanted to make?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351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85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What’s Going On!?!?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Whats Going On!?!?</dc:title>
  <dc:creator>CW Perry School</dc:creator>
  <cp:lastModifiedBy>CW Perry School</cp:lastModifiedBy>
  <cp:revision>3</cp:revision>
  <dcterms:created xsi:type="dcterms:W3CDTF">2015-01-15T14:51:18Z</dcterms:created>
  <dcterms:modified xsi:type="dcterms:W3CDTF">2015-03-23T14:01:20Z</dcterms:modified>
</cp:coreProperties>
</file>