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88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8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6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5878-4E0A-4F4C-90A2-814370A61835}" type="datetimeFigureOut">
              <a:rPr lang="en-US" smtClean="0"/>
              <a:t>15-03-10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3456"/>
            <a:ext cx="5829300" cy="818703"/>
          </a:xfrm>
        </p:spPr>
        <p:txBody>
          <a:bodyPr>
            <a:normAutofit/>
          </a:bodyPr>
          <a:lstStyle/>
          <a:p>
            <a:r>
              <a:rPr lang="en-US" sz="2400" u="sng" dirty="0" err="1" smtClean="0"/>
              <a:t>Whats</a:t>
            </a:r>
            <a:r>
              <a:rPr lang="en-US" sz="2400" u="sng" dirty="0" smtClean="0"/>
              <a:t> Going On!?!?</a:t>
            </a:r>
            <a:endParaRPr lang="en-US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097" y="6604232"/>
            <a:ext cx="6216694" cy="253976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981" y="718487"/>
            <a:ext cx="65342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your own words, describe what is happening in the cartoon below. </a:t>
            </a:r>
          </a:p>
          <a:p>
            <a:endParaRPr lang="en-US" sz="1400" dirty="0"/>
          </a:p>
          <a:p>
            <a:r>
              <a:rPr lang="en-US" sz="1400" dirty="0" smtClean="0"/>
              <a:t>Include information like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Who is in the Cartoon?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does the cartoon have to do with New France?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is the cartoon describing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If there is a joke, why is it funny based on what we know about New France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03093" y="50165"/>
            <a:ext cx="195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</a:t>
            </a:r>
            <a:endParaRPr lang="en-US" dirty="0"/>
          </a:p>
        </p:txBody>
      </p:sp>
      <p:pic>
        <p:nvPicPr>
          <p:cNvPr id="7" name="Picture 6" descr="LoyalistMigr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97" y="2317454"/>
            <a:ext cx="6216694" cy="428677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9351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Whats Going On!?!?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Whats Going On!?!?</dc:title>
  <dc:creator>CW Perry School</dc:creator>
  <cp:lastModifiedBy>CW Perry School</cp:lastModifiedBy>
  <cp:revision>2</cp:revision>
  <dcterms:created xsi:type="dcterms:W3CDTF">2015-01-15T14:51:18Z</dcterms:created>
  <dcterms:modified xsi:type="dcterms:W3CDTF">2015-03-10T14:08:18Z</dcterms:modified>
</cp:coreProperties>
</file>