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888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3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3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0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8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9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9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6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C5878-4E0A-4F4C-90A2-814370A61835}" type="datetimeFigureOut">
              <a:rPr lang="en-US" smtClean="0"/>
              <a:t>15-03-09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3456"/>
            <a:ext cx="5829300" cy="818703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Whats</a:t>
            </a:r>
            <a:r>
              <a:rPr lang="en-US" sz="2400" u="sng" dirty="0" smtClean="0"/>
              <a:t> Going On!?!?</a:t>
            </a:r>
            <a:endParaRPr lang="en-US" sz="2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097" y="6604232"/>
            <a:ext cx="6216694" cy="253976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981" y="718487"/>
            <a:ext cx="65342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your own words, describe what is happening in the cartoon below. </a:t>
            </a:r>
          </a:p>
          <a:p>
            <a:endParaRPr lang="en-US" sz="1400" dirty="0"/>
          </a:p>
          <a:p>
            <a:r>
              <a:rPr lang="en-US" sz="1400" dirty="0" smtClean="0"/>
              <a:t>Include information like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Who is in the Cartoon?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does the cartoon have to do with New France?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is the cartoon describing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If there is a joke, why is it funny based on what we know about New France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903093" y="50165"/>
            <a:ext cx="195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</a:t>
            </a:r>
            <a:endParaRPr lang="en-US" dirty="0"/>
          </a:p>
        </p:txBody>
      </p:sp>
      <p:pic>
        <p:nvPicPr>
          <p:cNvPr id="7" name="Picture 6" descr="PlainsOfAbraham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18925"/>
            <a:ext cx="6785379" cy="532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51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30969"/>
            <a:ext cx="6172200" cy="809893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The Outcome of  “The Plains of Abraham”</a:t>
            </a: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34003"/>
            <a:ext cx="6172200" cy="7463189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000" dirty="0" smtClean="0"/>
              <a:t>What happened to the French’s land in North America following the “Plains of Abraham”?</a:t>
            </a:r>
          </a:p>
          <a:p>
            <a:pPr marL="514350" indent="-514350">
              <a:buAutoNum type="arabicParenR"/>
            </a:pPr>
            <a:endParaRPr lang="en-US" sz="2000" dirty="0" smtClean="0"/>
          </a:p>
          <a:p>
            <a:pPr marL="514350" indent="-514350">
              <a:buAutoNum type="arabicParenR"/>
            </a:pPr>
            <a:endParaRPr lang="en-US" sz="2000" dirty="0"/>
          </a:p>
          <a:p>
            <a:pPr marL="514350" indent="-514350">
              <a:buAutoNum type="arabicParenR"/>
            </a:pPr>
            <a:endParaRPr lang="en-US" sz="2000" dirty="0" smtClean="0"/>
          </a:p>
          <a:p>
            <a:pPr marL="514350" indent="-514350">
              <a:buAutoNum type="arabicParenR"/>
            </a:pPr>
            <a:endParaRPr lang="en-US" sz="2000" dirty="0"/>
          </a:p>
          <a:p>
            <a:pPr marL="514350" indent="-514350">
              <a:buAutoNum type="arabicParenR"/>
            </a:pPr>
            <a:r>
              <a:rPr lang="en-US" sz="2000" dirty="0" smtClean="0"/>
              <a:t>How was British North America affected by The Rebellion in the 13 colonies?</a:t>
            </a:r>
          </a:p>
          <a:p>
            <a:pPr marL="514350" indent="-514350">
              <a:buAutoNum type="arabicParenR"/>
            </a:pPr>
            <a:endParaRPr lang="en-US" sz="2000" dirty="0"/>
          </a:p>
          <a:p>
            <a:pPr marL="514350" indent="-514350">
              <a:buAutoNum type="arabicParenR"/>
            </a:pPr>
            <a:endParaRPr lang="en-US" sz="2000" dirty="0" smtClean="0"/>
          </a:p>
          <a:p>
            <a:pPr marL="514350" indent="-514350">
              <a:buAutoNum type="arabicParenR"/>
            </a:pPr>
            <a:endParaRPr lang="en-US" sz="2000" dirty="0" smtClean="0"/>
          </a:p>
          <a:p>
            <a:pPr marL="514350" indent="-514350">
              <a:buAutoNum type="arabicParenR"/>
            </a:pPr>
            <a:endParaRPr lang="en-US" sz="2000" dirty="0"/>
          </a:p>
          <a:p>
            <a:pPr marL="514350" indent="-514350">
              <a:buAutoNum type="arabicParenR"/>
            </a:pPr>
            <a:r>
              <a:rPr lang="en-US" sz="2000" dirty="0" smtClean="0"/>
              <a:t>Who were the Loyalists?</a:t>
            </a:r>
          </a:p>
          <a:p>
            <a:pPr marL="514350" indent="-514350">
              <a:buAutoNum type="arabicParenR"/>
            </a:pPr>
            <a:endParaRPr lang="en-US" sz="2000" dirty="0"/>
          </a:p>
          <a:p>
            <a:pPr marL="514350" indent="-514350">
              <a:buAutoNum type="arabicParenR"/>
            </a:pPr>
            <a:endParaRPr lang="en-US" sz="2000" dirty="0" smtClean="0"/>
          </a:p>
          <a:p>
            <a:pPr marL="514350" indent="-514350">
              <a:buAutoNum type="arabicParenR"/>
            </a:pPr>
            <a:endParaRPr lang="en-US" sz="2000" dirty="0" smtClean="0"/>
          </a:p>
          <a:p>
            <a:pPr marL="514350" indent="-514350">
              <a:buAutoNum type="arabicParenR"/>
            </a:pPr>
            <a:endParaRPr lang="en-US" sz="2000" dirty="0"/>
          </a:p>
          <a:p>
            <a:pPr marL="514350" indent="-514350">
              <a:buAutoNum type="arabicParenR"/>
            </a:pPr>
            <a:r>
              <a:rPr lang="en-US" sz="2000" dirty="0" smtClean="0"/>
              <a:t>What was the Loyalist Migration?</a:t>
            </a:r>
          </a:p>
          <a:p>
            <a:pPr marL="514350" indent="-514350">
              <a:buAutoNum type="arabicParenR"/>
            </a:pPr>
            <a:endParaRPr lang="en-US" sz="2000" dirty="0"/>
          </a:p>
          <a:p>
            <a:pPr marL="514350" indent="-514350">
              <a:buAutoNum type="arabicParenR"/>
            </a:pPr>
            <a:endParaRPr lang="en-US" sz="2000" dirty="0" smtClean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98406" y="7385764"/>
            <a:ext cx="6216694" cy="1722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98406" y="5444746"/>
            <a:ext cx="6216694" cy="1722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98406" y="3691900"/>
            <a:ext cx="6216694" cy="1722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2900" y="1657778"/>
            <a:ext cx="6216694" cy="1722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7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124</Words>
  <Application>Microsoft Macintosh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Whats Going On!?!?</vt:lpstr>
      <vt:lpstr>The Outcome of  “The Plains of Abraham”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Whats Going On!?!?</dc:title>
  <dc:creator>CW Perry School</dc:creator>
  <cp:lastModifiedBy>CW Perry School</cp:lastModifiedBy>
  <cp:revision>2</cp:revision>
  <dcterms:created xsi:type="dcterms:W3CDTF">2015-01-15T14:51:18Z</dcterms:created>
  <dcterms:modified xsi:type="dcterms:W3CDTF">2015-03-09T13:32:01Z</dcterms:modified>
</cp:coreProperties>
</file>