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824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3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0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8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15-02-03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9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15-02-03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15-02-03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6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C5878-4E0A-4F4C-90A2-814370A61835}" type="datetimeFigureOut">
              <a:rPr lang="en-US" smtClean="0"/>
              <a:t>15-02-03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ercantilismFlowChart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1" y="1002540"/>
            <a:ext cx="6573903" cy="4115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83837"/>
            <a:ext cx="5829300" cy="818703"/>
          </a:xfrm>
        </p:spPr>
        <p:txBody>
          <a:bodyPr>
            <a:normAutofit/>
          </a:bodyPr>
          <a:lstStyle/>
          <a:p>
            <a:r>
              <a:rPr lang="en-US" sz="2800" u="sng" dirty="0" err="1" smtClean="0"/>
              <a:t>Whats</a:t>
            </a:r>
            <a:r>
              <a:rPr lang="en-US" sz="2800" u="sng" dirty="0" smtClean="0"/>
              <a:t> Going On!?!?</a:t>
            </a:r>
            <a:endParaRPr lang="en-US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93" y="5466949"/>
            <a:ext cx="6216694" cy="1410589"/>
          </a:xfrm>
        </p:spPr>
        <p:txBody>
          <a:bodyPr>
            <a:noAutofit/>
          </a:bodyPr>
          <a:lstStyle/>
          <a:p>
            <a:r>
              <a:rPr lang="en-US" sz="20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980" y="5158971"/>
            <a:ext cx="67410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your own words, describe what is happening in the cartoon </a:t>
            </a:r>
            <a:r>
              <a:rPr lang="en-US" dirty="0" smtClean="0"/>
              <a:t>above. </a:t>
            </a:r>
            <a:endParaRPr lang="en-US" dirty="0" smtClean="0"/>
          </a:p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903093" y="50165"/>
            <a:ext cx="195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980" y="7200704"/>
            <a:ext cx="6534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Where do you think </a:t>
            </a:r>
            <a:r>
              <a:rPr lang="en-US" dirty="0" smtClean="0"/>
              <a:t>the cycle above </a:t>
            </a:r>
            <a:r>
              <a:rPr lang="en-US" dirty="0"/>
              <a:t>begins</a:t>
            </a:r>
            <a:r>
              <a:rPr lang="en-US" dirty="0" smtClean="0"/>
              <a:t>? Why do you think this?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34501" y="7570036"/>
            <a:ext cx="6216694" cy="14105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____________________________________________________________________________________________________________________________________________________________________________________________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351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41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Whats Going On!?!?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Whats Going On!?!?</dc:title>
  <dc:creator>CW Perry School</dc:creator>
  <cp:lastModifiedBy>CW Perry School</cp:lastModifiedBy>
  <cp:revision>3</cp:revision>
  <dcterms:created xsi:type="dcterms:W3CDTF">2015-01-15T14:51:18Z</dcterms:created>
  <dcterms:modified xsi:type="dcterms:W3CDTF">2015-02-04T14:56:25Z</dcterms:modified>
</cp:coreProperties>
</file>