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58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3908"/>
            <a:ext cx="5829300" cy="818703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Whats</a:t>
            </a:r>
            <a:r>
              <a:rPr lang="en-US" sz="2400" u="sng" dirty="0" smtClean="0"/>
              <a:t>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97" y="5762024"/>
            <a:ext cx="6216694" cy="155651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161586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</a:t>
            </a:r>
            <a:r>
              <a:rPr lang="en-US" sz="1400" smtClean="0"/>
              <a:t>the </a:t>
            </a:r>
            <a:r>
              <a:rPr lang="en-US" sz="1400" smtClean="0"/>
              <a:t>cartoon.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</a:t>
            </a:r>
            <a:r>
              <a:rPr lang="en-US" sz="1400" dirty="0" smtClean="0"/>
              <a:t>with The Great Migration?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 about </a:t>
            </a:r>
            <a:r>
              <a:rPr lang="en-US" sz="1400" dirty="0" smtClean="0"/>
              <a:t>The Great Migration 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pic>
        <p:nvPicPr>
          <p:cNvPr id="5" name="Picture 4" descr="greatmigr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1" y="915902"/>
            <a:ext cx="6573903" cy="32289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6980" y="7056932"/>
            <a:ext cx="6383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is this cartoon showing that The Great Migration was an attempt to confirm British identity?</a:t>
            </a:r>
            <a:endParaRPr lang="en-US" sz="14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2805" y="7580152"/>
            <a:ext cx="6216694" cy="1556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3</cp:revision>
  <dcterms:created xsi:type="dcterms:W3CDTF">2015-01-15T14:51:18Z</dcterms:created>
  <dcterms:modified xsi:type="dcterms:W3CDTF">2015-05-04T13:35:51Z</dcterms:modified>
</cp:coreProperties>
</file>