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6" r:id="rId3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54" d="100"/>
          <a:sy n="54" d="100"/>
        </p:scale>
        <p:origin x="-2888" y="-12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A268-69E0-494C-9767-525A901E24FA}" type="datetimeFigureOut">
              <a:rPr lang="en-US" smtClean="0"/>
              <a:t>15-02-23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D65B0-9A10-1640-9B46-C55EA9EE6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5835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A268-69E0-494C-9767-525A901E24FA}" type="datetimeFigureOut">
              <a:rPr lang="en-US" smtClean="0"/>
              <a:t>15-02-23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D65B0-9A10-1640-9B46-C55EA9EE6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1983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A268-69E0-494C-9767-525A901E24FA}" type="datetimeFigureOut">
              <a:rPr lang="en-US" smtClean="0"/>
              <a:t>15-02-23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D65B0-9A10-1640-9B46-C55EA9EE6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6620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A268-69E0-494C-9767-525A901E24FA}" type="datetimeFigureOut">
              <a:rPr lang="en-US" smtClean="0"/>
              <a:t>15-02-23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D65B0-9A10-1640-9B46-C55EA9EE6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739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A268-69E0-494C-9767-525A901E24FA}" type="datetimeFigureOut">
              <a:rPr lang="en-US" smtClean="0"/>
              <a:t>15-02-23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D65B0-9A10-1640-9B46-C55EA9EE6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57702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A268-69E0-494C-9767-525A901E24FA}" type="datetimeFigureOut">
              <a:rPr lang="en-US" smtClean="0"/>
              <a:t>15-02-23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D65B0-9A10-1640-9B46-C55EA9EE6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1633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A268-69E0-494C-9767-525A901E24FA}" type="datetimeFigureOut">
              <a:rPr lang="en-US" smtClean="0"/>
              <a:t>15-02-23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D65B0-9A10-1640-9B46-C55EA9EE6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2157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A268-69E0-494C-9767-525A901E24FA}" type="datetimeFigureOut">
              <a:rPr lang="en-US" smtClean="0"/>
              <a:t>15-02-23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D65B0-9A10-1640-9B46-C55EA9EE6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1800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A268-69E0-494C-9767-525A901E24FA}" type="datetimeFigureOut">
              <a:rPr lang="en-US" smtClean="0"/>
              <a:t>15-02-23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D65B0-9A10-1640-9B46-C55EA9EE6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7161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A268-69E0-494C-9767-525A901E24FA}" type="datetimeFigureOut">
              <a:rPr lang="en-US" smtClean="0"/>
              <a:t>15-02-23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D65B0-9A10-1640-9B46-C55EA9EE6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23803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A268-69E0-494C-9767-525A901E24FA}" type="datetimeFigureOut">
              <a:rPr lang="en-US" smtClean="0"/>
              <a:t>15-02-23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D65B0-9A10-1640-9B46-C55EA9EE6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3832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BBA268-69E0-494C-9767-525A901E24FA}" type="datetimeFigureOut">
              <a:rPr lang="en-US" smtClean="0"/>
              <a:t>15-02-23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2D65B0-9A10-1640-9B46-C55EA9EE6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18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663" y="456977"/>
            <a:ext cx="6559413" cy="622556"/>
          </a:xfrm>
        </p:spPr>
        <p:txBody>
          <a:bodyPr>
            <a:normAutofit/>
          </a:bodyPr>
          <a:lstStyle/>
          <a:p>
            <a:r>
              <a:rPr lang="en-US" sz="2800" u="sng" dirty="0" smtClean="0"/>
              <a:t>What’s Going On…In Acadia</a:t>
            </a:r>
            <a:endParaRPr lang="en-US" sz="28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1407827"/>
            <a:ext cx="6172200" cy="7293072"/>
          </a:xfrm>
        </p:spPr>
        <p:txBody>
          <a:bodyPr>
            <a:normAutofit/>
          </a:bodyPr>
          <a:lstStyle/>
          <a:p>
            <a:pPr marL="457200" indent="-457200">
              <a:buAutoNum type="arabicParenR"/>
            </a:pPr>
            <a:r>
              <a:rPr lang="en-US" sz="2000" dirty="0" smtClean="0"/>
              <a:t>What is happening in this cartoon?</a:t>
            </a:r>
          </a:p>
          <a:p>
            <a:pPr marL="457200" indent="-457200">
              <a:buAutoNum type="arabicParenR"/>
            </a:pPr>
            <a:endParaRPr lang="en-US" sz="2000" dirty="0"/>
          </a:p>
          <a:p>
            <a:pPr marL="457200" indent="-457200">
              <a:buAutoNum type="arabicParenR"/>
            </a:pPr>
            <a:endParaRPr lang="en-US" sz="2000" dirty="0" smtClean="0"/>
          </a:p>
          <a:p>
            <a:pPr marL="457200" indent="-457200">
              <a:buAutoNum type="arabicParenR"/>
            </a:pPr>
            <a:endParaRPr lang="en-US" sz="2000" dirty="0"/>
          </a:p>
          <a:p>
            <a:pPr marL="457200" indent="-457200">
              <a:buAutoNum type="arabicParenR"/>
            </a:pPr>
            <a:endParaRPr lang="en-US" sz="2000" dirty="0" smtClean="0"/>
          </a:p>
          <a:p>
            <a:pPr marL="457200" indent="-457200">
              <a:buAutoNum type="arabicParenR"/>
            </a:pPr>
            <a:r>
              <a:rPr lang="en-US" sz="2000" dirty="0" smtClean="0"/>
              <a:t>Who is in this Cartoon?</a:t>
            </a:r>
          </a:p>
          <a:p>
            <a:pPr marL="457200" indent="-457200">
              <a:buAutoNum type="arabicParenR"/>
            </a:pPr>
            <a:endParaRPr lang="en-US" sz="2000" dirty="0"/>
          </a:p>
          <a:p>
            <a:pPr marL="0" indent="0">
              <a:buNone/>
            </a:pPr>
            <a:endParaRPr lang="en-US" sz="2000" dirty="0" smtClean="0"/>
          </a:p>
          <a:p>
            <a:pPr marL="457200" indent="-457200">
              <a:buAutoNum type="arabicParenR"/>
            </a:pPr>
            <a:endParaRPr lang="en-US" sz="2000" dirty="0"/>
          </a:p>
          <a:p>
            <a:pPr marL="457200" indent="-457200">
              <a:buAutoNum type="arabicParenR"/>
            </a:pPr>
            <a:r>
              <a:rPr lang="en-US" sz="2000" dirty="0" smtClean="0"/>
              <a:t>Why are the Acadians upset?</a:t>
            </a:r>
          </a:p>
          <a:p>
            <a:pPr marL="457200" indent="-457200">
              <a:buAutoNum type="arabicParenR"/>
            </a:pPr>
            <a:endParaRPr lang="en-US" sz="2000" dirty="0"/>
          </a:p>
          <a:p>
            <a:pPr marL="457200" indent="-457200">
              <a:buAutoNum type="arabicParenR"/>
            </a:pPr>
            <a:endParaRPr lang="en-US" sz="2000" dirty="0" smtClean="0"/>
          </a:p>
          <a:p>
            <a:pPr marL="457200" indent="-457200">
              <a:buAutoNum type="arabicParenR"/>
            </a:pPr>
            <a:endParaRPr lang="en-US" sz="2000" dirty="0"/>
          </a:p>
          <a:p>
            <a:pPr marL="457200" indent="-457200">
              <a:buAutoNum type="arabicParenR"/>
            </a:pPr>
            <a:r>
              <a:rPr lang="en-US" sz="2000" dirty="0" smtClean="0"/>
              <a:t>Who were the Acadians?</a:t>
            </a:r>
          </a:p>
          <a:p>
            <a:pPr marL="457200" indent="-457200">
              <a:buAutoNum type="arabicParenR"/>
            </a:pPr>
            <a:endParaRPr lang="en-US" sz="2000" dirty="0"/>
          </a:p>
          <a:p>
            <a:pPr marL="457200" indent="-457200">
              <a:buAutoNum type="arabicParenR"/>
            </a:pPr>
            <a:endParaRPr lang="en-US" sz="2000" dirty="0" smtClean="0"/>
          </a:p>
          <a:p>
            <a:pPr marL="457200" indent="-457200">
              <a:buAutoNum type="arabicParenR"/>
            </a:pPr>
            <a:endParaRPr lang="en-US" sz="2000" dirty="0"/>
          </a:p>
          <a:p>
            <a:pPr marL="457200" indent="-457200">
              <a:buAutoNum type="arabicParenR"/>
            </a:pPr>
            <a:r>
              <a:rPr lang="en-US" sz="2000" dirty="0" smtClean="0"/>
              <a:t>Where in Canada did the Acadians live? What is that area called today? (Name of Province)</a:t>
            </a:r>
          </a:p>
          <a:p>
            <a:pPr marL="457200" indent="-457200">
              <a:buAutoNum type="arabicParenR"/>
            </a:pPr>
            <a:endParaRPr lang="en-US" sz="2000" dirty="0"/>
          </a:p>
          <a:p>
            <a:pPr marL="457200" indent="-457200">
              <a:buAutoNum type="arabicParenR"/>
            </a:pPr>
            <a:endParaRPr lang="en-US" sz="2000" dirty="0" smtClean="0"/>
          </a:p>
          <a:p>
            <a:pPr marL="457200" indent="-457200">
              <a:buAutoNum type="arabicParenR"/>
            </a:pPr>
            <a:endParaRPr lang="en-US" sz="2000" dirty="0"/>
          </a:p>
          <a:p>
            <a:pPr marL="457200" indent="-457200">
              <a:buAutoNum type="arabicParenR"/>
            </a:pPr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4578660" y="56867"/>
            <a:ext cx="227934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Name:___________</a:t>
            </a:r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0" y="5720505"/>
            <a:ext cx="27308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“Going Further” Questions</a:t>
            </a:r>
            <a:endParaRPr lang="en-US" b="1" dirty="0"/>
          </a:p>
        </p:txBody>
      </p:sp>
      <p:sp>
        <p:nvSpPr>
          <p:cNvPr id="6" name="TextBox 5"/>
          <p:cNvSpPr txBox="1"/>
          <p:nvPr/>
        </p:nvSpPr>
        <p:spPr>
          <a:xfrm>
            <a:off x="58532" y="1120313"/>
            <a:ext cx="1972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Cartoon Questions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7791253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5400000">
            <a:off x="4027743" y="4145055"/>
            <a:ext cx="4800600" cy="457654"/>
          </a:xfrm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en-US" sz="3600" dirty="0" smtClean="0"/>
              <a:t>What’s Going On…In Acadia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 descr="survivoracadia copy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1143002" y="1142999"/>
            <a:ext cx="9144001" cy="6858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00368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1438</TotalTime>
  <Words>66</Words>
  <Application>Microsoft Macintosh PowerPoint</Application>
  <PresentationFormat>On-screen Show (4:3)</PresentationFormat>
  <Paragraphs>25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What’s Going On…In Acadia</vt:lpstr>
      <vt:lpstr>What’s Going On…In Acadia</vt:lpstr>
    </vt:vector>
  </TitlesOfParts>
  <Company>Rocky View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Roles of the Fur Trade</dc:title>
  <dc:creator>CW Perry School</dc:creator>
  <cp:lastModifiedBy>CW Perry School</cp:lastModifiedBy>
  <cp:revision>3</cp:revision>
  <dcterms:created xsi:type="dcterms:W3CDTF">2015-02-11T14:53:26Z</dcterms:created>
  <dcterms:modified xsi:type="dcterms:W3CDTF">2015-02-23T16:33:42Z</dcterms:modified>
</cp:coreProperties>
</file>