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718"/>
  </p:normalViewPr>
  <p:slideViewPr>
    <p:cSldViewPr snapToGrid="0" snapToObjects="1">
      <p:cViewPr varScale="1">
        <p:scale>
          <a:sx n="97" d="100"/>
          <a:sy n="97" d="100"/>
        </p:scale>
        <p:origin x="5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8AD1-BB86-364E-AA00-A373C2E64021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1E98-161D-C642-8221-8DFF7A92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8AD1-BB86-364E-AA00-A373C2E64021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1E98-161D-C642-8221-8DFF7A92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1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8AD1-BB86-364E-AA00-A373C2E64021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1E98-161D-C642-8221-8DFF7A92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8AD1-BB86-364E-AA00-A373C2E64021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1E98-161D-C642-8221-8DFF7A92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8AD1-BB86-364E-AA00-A373C2E64021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1E98-161D-C642-8221-8DFF7A92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5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8AD1-BB86-364E-AA00-A373C2E64021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1E98-161D-C642-8221-8DFF7A92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6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8AD1-BB86-364E-AA00-A373C2E64021}" type="datetimeFigureOut">
              <a:rPr lang="en-US" smtClean="0"/>
              <a:t>1/25/16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1E98-161D-C642-8221-8DFF7A92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6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8AD1-BB86-364E-AA00-A373C2E64021}" type="datetimeFigureOut">
              <a:rPr lang="en-US" smtClean="0"/>
              <a:t>1/25/16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1E98-161D-C642-8221-8DFF7A92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8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8AD1-BB86-364E-AA00-A373C2E64021}" type="datetimeFigureOut">
              <a:rPr lang="en-US" smtClean="0"/>
              <a:t>1/25/16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1E98-161D-C642-8221-8DFF7A92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9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8AD1-BB86-364E-AA00-A373C2E64021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1E98-161D-C642-8221-8DFF7A92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5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8AD1-BB86-364E-AA00-A373C2E64021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1E98-161D-C642-8221-8DFF7A92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8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28AD1-BB86-364E-AA00-A373C2E64021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E98-161D-C642-8221-8DFF7A92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38809" y="187174"/>
            <a:ext cx="7772400" cy="865463"/>
          </a:xfrm>
        </p:spPr>
        <p:txBody>
          <a:bodyPr anchor="ctr">
            <a:normAutofit/>
          </a:bodyPr>
          <a:lstStyle/>
          <a:p>
            <a:r>
              <a:rPr lang="en-US" sz="4000" b="1" u="sng" dirty="0" smtClean="0"/>
              <a:t>War &amp; Peace Timeline</a:t>
            </a:r>
            <a:endParaRPr lang="en-US" sz="4000" b="1" u="sn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43339" y="3816627"/>
            <a:ext cx="804407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1972" y="1608848"/>
            <a:ext cx="218660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_____________________________________________________________________________________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408581" y="5156676"/>
            <a:ext cx="218660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_____________________________________________________________________________________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56988" y="1548439"/>
            <a:ext cx="218660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_____________________________________________________________________________________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40278" y="1554033"/>
            <a:ext cx="218660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_____________________________________________________________________________________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17001" y="5380289"/>
            <a:ext cx="161014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US" sz="1200" dirty="0" smtClean="0"/>
              <a:t>Key Terms to Look For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200" dirty="0" smtClean="0"/>
              <a:t>Acadians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200" dirty="0" err="1" smtClean="0"/>
              <a:t>Louisbourg</a:t>
            </a:r>
            <a:endParaRPr lang="en-US" sz="12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1200" dirty="0" smtClean="0"/>
              <a:t>Plains of Abraham</a:t>
            </a:r>
            <a:endParaRPr lang="en-US" sz="1200" dirty="0"/>
          </a:p>
          <a:p>
            <a:pPr marL="285750" indent="-285750">
              <a:buFont typeface="Arial" charset="0"/>
              <a:buChar char="•"/>
            </a:pPr>
            <a:r>
              <a:rPr lang="en-US" sz="1200" dirty="0" smtClean="0"/>
              <a:t>Chief Pontiac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200" dirty="0" smtClean="0"/>
              <a:t>Treaty of Paris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21972" y="3151123"/>
            <a:ext cx="6626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1755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792278" y="3133436"/>
            <a:ext cx="11776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May, 1763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68276" y="5177893"/>
            <a:ext cx="218660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_____________________________________________________________________________________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18989" y="3138107"/>
            <a:ext cx="6626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1759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793391" y="4096447"/>
            <a:ext cx="11363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Feb, 1763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8587409" y="3507439"/>
            <a:ext cx="0" cy="2945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3277" y="3529132"/>
            <a:ext cx="0" cy="2945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361579" y="3801943"/>
            <a:ext cx="0" cy="2945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50294" y="3520455"/>
            <a:ext cx="0" cy="2945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478696" y="3814959"/>
            <a:ext cx="0" cy="2945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47391" y="4104123"/>
            <a:ext cx="6626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1758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93641" y="1444487"/>
            <a:ext cx="16432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657060" y="4949687"/>
            <a:ext cx="16432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561480" y="4949687"/>
            <a:ext cx="16432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28657" y="1398104"/>
            <a:ext cx="16432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45346" y="1378226"/>
            <a:ext cx="16432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25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33</Words>
  <Application>Microsoft Macintosh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War &amp; Peace Timeline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 &amp; Peace Timeline</dc:title>
  <dc:creator>Microsoft Office User</dc:creator>
  <cp:lastModifiedBy>Microsoft Office User</cp:lastModifiedBy>
  <cp:revision>4</cp:revision>
  <dcterms:created xsi:type="dcterms:W3CDTF">2016-01-25T14:15:21Z</dcterms:created>
  <dcterms:modified xsi:type="dcterms:W3CDTF">2016-01-25T14:44:48Z</dcterms:modified>
</cp:coreProperties>
</file>