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2608" y="-8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CCCB8A-BDE2-A844-9879-8045BE2DFDDB}" type="datetimeFigureOut">
              <a:rPr lang="en-US" smtClean="0"/>
              <a:t>15-04-01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EB911-8A18-9E47-9087-00056CD8B981}" type="slidenum">
              <a:rPr lang="en-US" smtClean="0"/>
              <a:t>‹#›</a:t>
            </a:fld>
            <a:endParaRPr lang="en-US"/>
          </a:p>
        </p:txBody>
      </p:sp>
    </p:spTree>
    <p:extLst>
      <p:ext uri="{BB962C8B-B14F-4D97-AF65-F5344CB8AC3E}">
        <p14:creationId xmlns:p14="http://schemas.microsoft.com/office/powerpoint/2010/main" val="1747821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0CCCB8A-BDE2-A844-9879-8045BE2DFDDB}" type="datetimeFigureOut">
              <a:rPr lang="en-US" smtClean="0"/>
              <a:t>15-04-01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EB911-8A18-9E47-9087-00056CD8B981}" type="slidenum">
              <a:rPr lang="en-US" smtClean="0"/>
              <a:t>‹#›</a:t>
            </a:fld>
            <a:endParaRPr lang="en-US"/>
          </a:p>
        </p:txBody>
      </p:sp>
    </p:spTree>
    <p:extLst>
      <p:ext uri="{BB962C8B-B14F-4D97-AF65-F5344CB8AC3E}">
        <p14:creationId xmlns:p14="http://schemas.microsoft.com/office/powerpoint/2010/main" val="3587359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0CCCB8A-BDE2-A844-9879-8045BE2DFDDB}" type="datetimeFigureOut">
              <a:rPr lang="en-US" smtClean="0"/>
              <a:t>15-04-01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EB911-8A18-9E47-9087-00056CD8B981}" type="slidenum">
              <a:rPr lang="en-US" smtClean="0"/>
              <a:t>‹#›</a:t>
            </a:fld>
            <a:endParaRPr lang="en-US"/>
          </a:p>
        </p:txBody>
      </p:sp>
    </p:spTree>
    <p:extLst>
      <p:ext uri="{BB962C8B-B14F-4D97-AF65-F5344CB8AC3E}">
        <p14:creationId xmlns:p14="http://schemas.microsoft.com/office/powerpoint/2010/main" val="427593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0CCCB8A-BDE2-A844-9879-8045BE2DFDDB}" type="datetimeFigureOut">
              <a:rPr lang="en-US" smtClean="0"/>
              <a:t>15-04-01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EB911-8A18-9E47-9087-00056CD8B981}" type="slidenum">
              <a:rPr lang="en-US" smtClean="0"/>
              <a:t>‹#›</a:t>
            </a:fld>
            <a:endParaRPr lang="en-US"/>
          </a:p>
        </p:txBody>
      </p:sp>
    </p:spTree>
    <p:extLst>
      <p:ext uri="{BB962C8B-B14F-4D97-AF65-F5344CB8AC3E}">
        <p14:creationId xmlns:p14="http://schemas.microsoft.com/office/powerpoint/2010/main" val="302642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20CCCB8A-BDE2-A844-9879-8045BE2DFDDB}" type="datetimeFigureOut">
              <a:rPr lang="en-US" smtClean="0"/>
              <a:t>15-04-01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EB911-8A18-9E47-9087-00056CD8B981}" type="slidenum">
              <a:rPr lang="en-US" smtClean="0"/>
              <a:t>‹#›</a:t>
            </a:fld>
            <a:endParaRPr lang="en-US"/>
          </a:p>
        </p:txBody>
      </p:sp>
    </p:spTree>
    <p:extLst>
      <p:ext uri="{BB962C8B-B14F-4D97-AF65-F5344CB8AC3E}">
        <p14:creationId xmlns:p14="http://schemas.microsoft.com/office/powerpoint/2010/main" val="276073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20CCCB8A-BDE2-A844-9879-8045BE2DFDDB}" type="datetimeFigureOut">
              <a:rPr lang="en-US" smtClean="0"/>
              <a:t>15-04-01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EB911-8A18-9E47-9087-00056CD8B981}" type="slidenum">
              <a:rPr lang="en-US" smtClean="0"/>
              <a:t>‹#›</a:t>
            </a:fld>
            <a:endParaRPr lang="en-US"/>
          </a:p>
        </p:txBody>
      </p:sp>
    </p:spTree>
    <p:extLst>
      <p:ext uri="{BB962C8B-B14F-4D97-AF65-F5344CB8AC3E}">
        <p14:creationId xmlns:p14="http://schemas.microsoft.com/office/powerpoint/2010/main" val="3459825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20CCCB8A-BDE2-A844-9879-8045BE2DFDDB}" type="datetimeFigureOut">
              <a:rPr lang="en-US" smtClean="0"/>
              <a:t>15-04-01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4EB911-8A18-9E47-9087-00056CD8B981}" type="slidenum">
              <a:rPr lang="en-US" smtClean="0"/>
              <a:t>‹#›</a:t>
            </a:fld>
            <a:endParaRPr lang="en-US"/>
          </a:p>
        </p:txBody>
      </p:sp>
    </p:spTree>
    <p:extLst>
      <p:ext uri="{BB962C8B-B14F-4D97-AF65-F5344CB8AC3E}">
        <p14:creationId xmlns:p14="http://schemas.microsoft.com/office/powerpoint/2010/main" val="380563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20CCCB8A-BDE2-A844-9879-8045BE2DFDDB}" type="datetimeFigureOut">
              <a:rPr lang="en-US" smtClean="0"/>
              <a:t>15-04-01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EB911-8A18-9E47-9087-00056CD8B981}" type="slidenum">
              <a:rPr lang="en-US" smtClean="0"/>
              <a:t>‹#›</a:t>
            </a:fld>
            <a:endParaRPr lang="en-US"/>
          </a:p>
        </p:txBody>
      </p:sp>
    </p:spTree>
    <p:extLst>
      <p:ext uri="{BB962C8B-B14F-4D97-AF65-F5344CB8AC3E}">
        <p14:creationId xmlns:p14="http://schemas.microsoft.com/office/powerpoint/2010/main" val="18643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CCB8A-BDE2-A844-9879-8045BE2DFDDB}" type="datetimeFigureOut">
              <a:rPr lang="en-US" smtClean="0"/>
              <a:t>15-04-01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4EB911-8A18-9E47-9087-00056CD8B981}" type="slidenum">
              <a:rPr lang="en-US" smtClean="0"/>
              <a:t>‹#›</a:t>
            </a:fld>
            <a:endParaRPr lang="en-US"/>
          </a:p>
        </p:txBody>
      </p:sp>
    </p:spTree>
    <p:extLst>
      <p:ext uri="{BB962C8B-B14F-4D97-AF65-F5344CB8AC3E}">
        <p14:creationId xmlns:p14="http://schemas.microsoft.com/office/powerpoint/2010/main" val="375043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0CCCB8A-BDE2-A844-9879-8045BE2DFDDB}" type="datetimeFigureOut">
              <a:rPr lang="en-US" smtClean="0"/>
              <a:t>15-04-01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EB911-8A18-9E47-9087-00056CD8B981}" type="slidenum">
              <a:rPr lang="en-US" smtClean="0"/>
              <a:t>‹#›</a:t>
            </a:fld>
            <a:endParaRPr lang="en-US"/>
          </a:p>
        </p:txBody>
      </p:sp>
    </p:spTree>
    <p:extLst>
      <p:ext uri="{BB962C8B-B14F-4D97-AF65-F5344CB8AC3E}">
        <p14:creationId xmlns:p14="http://schemas.microsoft.com/office/powerpoint/2010/main" val="3605788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0CCCB8A-BDE2-A844-9879-8045BE2DFDDB}" type="datetimeFigureOut">
              <a:rPr lang="en-US" smtClean="0"/>
              <a:t>15-04-01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EB911-8A18-9E47-9087-00056CD8B981}" type="slidenum">
              <a:rPr lang="en-US" smtClean="0"/>
              <a:t>‹#›</a:t>
            </a:fld>
            <a:endParaRPr lang="en-US"/>
          </a:p>
        </p:txBody>
      </p:sp>
    </p:spTree>
    <p:extLst>
      <p:ext uri="{BB962C8B-B14F-4D97-AF65-F5344CB8AC3E}">
        <p14:creationId xmlns:p14="http://schemas.microsoft.com/office/powerpoint/2010/main" val="35783785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0CCCB8A-BDE2-A844-9879-8045BE2DFDDB}" type="datetimeFigureOut">
              <a:rPr lang="en-US" smtClean="0"/>
              <a:t>15-04-01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24EB911-8A18-9E47-9087-00056CD8B981}" type="slidenum">
              <a:rPr lang="en-US" smtClean="0"/>
              <a:t>‹#›</a:t>
            </a:fld>
            <a:endParaRPr lang="en-US"/>
          </a:p>
        </p:txBody>
      </p:sp>
    </p:spTree>
    <p:extLst>
      <p:ext uri="{BB962C8B-B14F-4D97-AF65-F5344CB8AC3E}">
        <p14:creationId xmlns:p14="http://schemas.microsoft.com/office/powerpoint/2010/main" val="245186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670" y="88553"/>
            <a:ext cx="6343650" cy="1064008"/>
          </a:xfrm>
          <a:ln>
            <a:solidFill>
              <a:schemeClr val="tx1"/>
            </a:solidFill>
          </a:ln>
        </p:spPr>
        <p:txBody>
          <a:bodyPr anchor="t">
            <a:normAutofit fontScale="90000"/>
          </a:bodyPr>
          <a:lstStyle/>
          <a:p>
            <a:r>
              <a:rPr lang="en-US" b="1" u="sng" dirty="0" smtClean="0"/>
              <a:t>THE WEEKLY GAME REVIEW</a:t>
            </a:r>
            <a:endParaRPr lang="en-US" b="1" u="sng" dirty="0"/>
          </a:p>
        </p:txBody>
      </p:sp>
      <p:sp>
        <p:nvSpPr>
          <p:cNvPr id="4" name="Rectangle 3"/>
          <p:cNvSpPr/>
          <p:nvPr/>
        </p:nvSpPr>
        <p:spPr>
          <a:xfrm>
            <a:off x="238068" y="1199603"/>
            <a:ext cx="6343650" cy="11760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01600" y="5314476"/>
            <a:ext cx="6654800" cy="376896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0" y="1374769"/>
            <a:ext cx="6857999" cy="369332"/>
          </a:xfrm>
          <a:prstGeom prst="rect">
            <a:avLst/>
          </a:prstGeom>
          <a:noFill/>
        </p:spPr>
        <p:txBody>
          <a:bodyPr wrap="square" rtlCol="0">
            <a:spAutoFit/>
          </a:bodyPr>
          <a:lstStyle/>
          <a:p>
            <a:r>
              <a:rPr lang="en-US" b="1" dirty="0" smtClean="0"/>
              <a:t>GAME REVIEWED</a:t>
            </a:r>
            <a:r>
              <a:rPr lang="en-US" dirty="0" smtClean="0"/>
              <a:t>:                                     </a:t>
            </a:r>
            <a:r>
              <a:rPr lang="en-US" b="1" dirty="0" smtClean="0"/>
              <a:t>PLATFORM</a:t>
            </a:r>
            <a:r>
              <a:rPr lang="en-US" dirty="0" smtClean="0"/>
              <a:t>: </a:t>
            </a:r>
            <a:endParaRPr lang="en-US" dirty="0"/>
          </a:p>
        </p:txBody>
      </p:sp>
      <p:sp>
        <p:nvSpPr>
          <p:cNvPr id="8" name="TextBox 7"/>
          <p:cNvSpPr txBox="1"/>
          <p:nvPr/>
        </p:nvSpPr>
        <p:spPr>
          <a:xfrm>
            <a:off x="1549639" y="766263"/>
            <a:ext cx="3654782" cy="400110"/>
          </a:xfrm>
          <a:prstGeom prst="rect">
            <a:avLst/>
          </a:prstGeom>
          <a:noFill/>
        </p:spPr>
        <p:txBody>
          <a:bodyPr wrap="square" rtlCol="0">
            <a:spAutoFit/>
          </a:bodyPr>
          <a:lstStyle/>
          <a:p>
            <a:r>
              <a:rPr lang="en-US" sz="2000" dirty="0" smtClean="0"/>
              <a:t>Reviewed By:</a:t>
            </a:r>
            <a:endParaRPr lang="en-US" sz="2000" dirty="0"/>
          </a:p>
        </p:txBody>
      </p:sp>
      <p:sp>
        <p:nvSpPr>
          <p:cNvPr id="9" name="Rectangle 8"/>
          <p:cNvSpPr/>
          <p:nvPr/>
        </p:nvSpPr>
        <p:spPr>
          <a:xfrm>
            <a:off x="3409893" y="1879599"/>
            <a:ext cx="3346507" cy="329514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01600" y="1744102"/>
            <a:ext cx="3096644" cy="343997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7" name="Group 16"/>
          <p:cNvGrpSpPr/>
          <p:nvPr/>
        </p:nvGrpSpPr>
        <p:grpSpPr>
          <a:xfrm>
            <a:off x="238068" y="2876476"/>
            <a:ext cx="496858" cy="2167583"/>
            <a:chOff x="384553" y="2707143"/>
            <a:chExt cx="496858" cy="2167583"/>
          </a:xfrm>
        </p:grpSpPr>
        <p:sp>
          <p:nvSpPr>
            <p:cNvPr id="11" name="Rectangle 10"/>
            <p:cNvSpPr/>
            <p:nvPr/>
          </p:nvSpPr>
          <p:spPr>
            <a:xfrm>
              <a:off x="384553" y="4383714"/>
              <a:ext cx="496858" cy="49101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384553" y="3817229"/>
              <a:ext cx="496858" cy="49101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84553" y="3258245"/>
              <a:ext cx="496858" cy="49101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84553" y="2707143"/>
              <a:ext cx="496858" cy="49101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TextBox 17"/>
          <p:cNvSpPr txBox="1"/>
          <p:nvPr/>
        </p:nvSpPr>
        <p:spPr>
          <a:xfrm>
            <a:off x="1089807" y="1744101"/>
            <a:ext cx="1201170" cy="461665"/>
          </a:xfrm>
          <a:prstGeom prst="rect">
            <a:avLst/>
          </a:prstGeom>
          <a:noFill/>
        </p:spPr>
        <p:txBody>
          <a:bodyPr wrap="none" rtlCol="0">
            <a:spAutoFit/>
          </a:bodyPr>
          <a:lstStyle/>
          <a:p>
            <a:r>
              <a:rPr lang="en-US" sz="2400" b="1" u="sng" dirty="0" smtClean="0"/>
              <a:t>REVIEW</a:t>
            </a:r>
            <a:endParaRPr lang="en-US" sz="2400" b="1" u="sng" dirty="0"/>
          </a:p>
        </p:txBody>
      </p:sp>
      <p:sp>
        <p:nvSpPr>
          <p:cNvPr id="20" name="TextBox 19"/>
          <p:cNvSpPr txBox="1"/>
          <p:nvPr/>
        </p:nvSpPr>
        <p:spPr>
          <a:xfrm>
            <a:off x="1234629" y="3986562"/>
            <a:ext cx="1488959" cy="461665"/>
          </a:xfrm>
          <a:prstGeom prst="rect">
            <a:avLst/>
          </a:prstGeom>
          <a:noFill/>
        </p:spPr>
        <p:txBody>
          <a:bodyPr wrap="none" rtlCol="0">
            <a:spAutoFit/>
          </a:bodyPr>
          <a:lstStyle/>
          <a:p>
            <a:r>
              <a:rPr lang="en-US" sz="2400" b="1" dirty="0" smtClean="0"/>
              <a:t>GRAPHICS</a:t>
            </a:r>
            <a:endParaRPr lang="en-US" sz="2400" b="1" dirty="0"/>
          </a:p>
        </p:txBody>
      </p:sp>
      <p:sp>
        <p:nvSpPr>
          <p:cNvPr id="21" name="TextBox 20"/>
          <p:cNvSpPr txBox="1"/>
          <p:nvPr/>
        </p:nvSpPr>
        <p:spPr>
          <a:xfrm>
            <a:off x="1149963" y="2895684"/>
            <a:ext cx="1633781" cy="461665"/>
          </a:xfrm>
          <a:prstGeom prst="rect">
            <a:avLst/>
          </a:prstGeom>
          <a:noFill/>
        </p:spPr>
        <p:txBody>
          <a:bodyPr wrap="none" rtlCol="0">
            <a:spAutoFit/>
          </a:bodyPr>
          <a:lstStyle/>
          <a:p>
            <a:r>
              <a:rPr lang="en-US" sz="2400" b="1" dirty="0" smtClean="0"/>
              <a:t>GAMEPLAY</a:t>
            </a:r>
            <a:endParaRPr lang="en-US" sz="2400" b="1" dirty="0"/>
          </a:p>
        </p:txBody>
      </p:sp>
      <p:sp>
        <p:nvSpPr>
          <p:cNvPr id="22" name="Rectangle 21"/>
          <p:cNvSpPr/>
          <p:nvPr/>
        </p:nvSpPr>
        <p:spPr>
          <a:xfrm>
            <a:off x="238068" y="2324085"/>
            <a:ext cx="496858" cy="49101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1273473" y="2321976"/>
            <a:ext cx="1344990" cy="461665"/>
          </a:xfrm>
          <a:prstGeom prst="rect">
            <a:avLst/>
          </a:prstGeom>
          <a:noFill/>
        </p:spPr>
        <p:txBody>
          <a:bodyPr wrap="none" rtlCol="0">
            <a:spAutoFit/>
          </a:bodyPr>
          <a:lstStyle/>
          <a:p>
            <a:r>
              <a:rPr lang="en-US" sz="2400" b="1" dirty="0" smtClean="0"/>
              <a:t>OVERALL</a:t>
            </a:r>
            <a:endParaRPr lang="en-US" sz="2400" b="1" dirty="0"/>
          </a:p>
        </p:txBody>
      </p:sp>
      <p:sp>
        <p:nvSpPr>
          <p:cNvPr id="24" name="TextBox 23"/>
          <p:cNvSpPr txBox="1"/>
          <p:nvPr/>
        </p:nvSpPr>
        <p:spPr>
          <a:xfrm>
            <a:off x="787007" y="3422154"/>
            <a:ext cx="2411237" cy="461665"/>
          </a:xfrm>
          <a:prstGeom prst="rect">
            <a:avLst/>
          </a:prstGeom>
          <a:noFill/>
        </p:spPr>
        <p:txBody>
          <a:bodyPr wrap="none" rtlCol="0">
            <a:spAutoFit/>
          </a:bodyPr>
          <a:lstStyle/>
          <a:p>
            <a:r>
              <a:rPr lang="en-US" sz="2400" b="1" dirty="0" smtClean="0"/>
              <a:t>ENTERTAINMENT</a:t>
            </a:r>
            <a:endParaRPr lang="en-US" sz="2400" b="1" dirty="0"/>
          </a:p>
        </p:txBody>
      </p:sp>
      <p:sp>
        <p:nvSpPr>
          <p:cNvPr id="25" name="TextBox 24"/>
          <p:cNvSpPr txBox="1"/>
          <p:nvPr/>
        </p:nvSpPr>
        <p:spPr>
          <a:xfrm>
            <a:off x="978608" y="4553047"/>
            <a:ext cx="1982935" cy="461665"/>
          </a:xfrm>
          <a:prstGeom prst="rect">
            <a:avLst/>
          </a:prstGeom>
          <a:noFill/>
        </p:spPr>
        <p:txBody>
          <a:bodyPr wrap="none" rtlCol="0">
            <a:spAutoFit/>
          </a:bodyPr>
          <a:lstStyle/>
          <a:p>
            <a:r>
              <a:rPr lang="en-US" sz="2400" b="1" dirty="0" smtClean="0"/>
              <a:t>MULTIPLAYER</a:t>
            </a:r>
            <a:endParaRPr lang="en-US" sz="2400" b="1" dirty="0"/>
          </a:p>
        </p:txBody>
      </p:sp>
      <p:sp>
        <p:nvSpPr>
          <p:cNvPr id="3" name="TextBox 2"/>
          <p:cNvSpPr txBox="1"/>
          <p:nvPr/>
        </p:nvSpPr>
        <p:spPr>
          <a:xfrm>
            <a:off x="3420532" y="2168087"/>
            <a:ext cx="2474440" cy="307777"/>
          </a:xfrm>
          <a:prstGeom prst="rect">
            <a:avLst/>
          </a:prstGeom>
          <a:noFill/>
        </p:spPr>
        <p:txBody>
          <a:bodyPr wrap="square" rtlCol="0">
            <a:spAutoFit/>
          </a:bodyPr>
          <a:lstStyle/>
          <a:p>
            <a:r>
              <a:rPr lang="en-US" sz="1400" b="1" dirty="0" smtClean="0"/>
              <a:t>Did you like the game?</a:t>
            </a:r>
            <a:endParaRPr lang="en-US" sz="1400" b="1" dirty="0"/>
          </a:p>
        </p:txBody>
      </p:sp>
      <p:grpSp>
        <p:nvGrpSpPr>
          <p:cNvPr id="39" name="Group 38"/>
          <p:cNvGrpSpPr/>
          <p:nvPr/>
        </p:nvGrpSpPr>
        <p:grpSpPr>
          <a:xfrm>
            <a:off x="5713748" y="1858889"/>
            <a:ext cx="990737" cy="649862"/>
            <a:chOff x="5713748" y="1858889"/>
            <a:chExt cx="990737" cy="649862"/>
          </a:xfrm>
        </p:grpSpPr>
        <p:sp>
          <p:nvSpPr>
            <p:cNvPr id="19" name="Rectangle 18"/>
            <p:cNvSpPr/>
            <p:nvPr/>
          </p:nvSpPr>
          <p:spPr>
            <a:xfrm>
              <a:off x="5748866" y="2137310"/>
              <a:ext cx="406400" cy="36933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6268450" y="2139419"/>
              <a:ext cx="406400" cy="36933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5713748" y="1858917"/>
              <a:ext cx="479618" cy="338554"/>
            </a:xfrm>
            <a:prstGeom prst="rect">
              <a:avLst/>
            </a:prstGeom>
            <a:noFill/>
          </p:spPr>
          <p:txBody>
            <a:bodyPr wrap="none" rtlCol="0">
              <a:spAutoFit/>
            </a:bodyPr>
            <a:lstStyle/>
            <a:p>
              <a:r>
                <a:rPr lang="en-US" sz="1600" dirty="0" smtClean="0"/>
                <a:t>YES</a:t>
              </a:r>
              <a:endParaRPr lang="en-US" dirty="0"/>
            </a:p>
          </p:txBody>
        </p:sp>
        <p:sp>
          <p:nvSpPr>
            <p:cNvPr id="34" name="TextBox 33"/>
            <p:cNvSpPr txBox="1"/>
            <p:nvPr/>
          </p:nvSpPr>
          <p:spPr>
            <a:xfrm>
              <a:off x="6251516" y="1858889"/>
              <a:ext cx="452969" cy="338554"/>
            </a:xfrm>
            <a:prstGeom prst="rect">
              <a:avLst/>
            </a:prstGeom>
            <a:noFill/>
          </p:spPr>
          <p:txBody>
            <a:bodyPr wrap="none" rtlCol="0">
              <a:spAutoFit/>
            </a:bodyPr>
            <a:lstStyle/>
            <a:p>
              <a:r>
                <a:rPr lang="en-US" sz="1600" dirty="0" smtClean="0"/>
                <a:t>NO</a:t>
              </a:r>
              <a:endParaRPr lang="en-US" dirty="0"/>
            </a:p>
          </p:txBody>
        </p:sp>
      </p:grpSp>
      <p:sp>
        <p:nvSpPr>
          <p:cNvPr id="27" name="TextBox 26"/>
          <p:cNvSpPr txBox="1"/>
          <p:nvPr/>
        </p:nvSpPr>
        <p:spPr>
          <a:xfrm>
            <a:off x="3420532" y="2603500"/>
            <a:ext cx="3254318" cy="1354217"/>
          </a:xfrm>
          <a:prstGeom prst="rect">
            <a:avLst/>
          </a:prstGeom>
          <a:noFill/>
        </p:spPr>
        <p:txBody>
          <a:bodyPr wrap="square" rtlCol="0">
            <a:spAutoFit/>
          </a:bodyPr>
          <a:lstStyle/>
          <a:p>
            <a:r>
              <a:rPr lang="en-US" sz="1400" b="1" dirty="0" smtClean="0"/>
              <a:t>List 3 things you either liked or disliked about the game.</a:t>
            </a:r>
          </a:p>
          <a:p>
            <a:pPr marL="342900" indent="-342900">
              <a:buFont typeface="+mj-lt"/>
              <a:buAutoNum type="arabicPeriod"/>
            </a:pPr>
            <a:r>
              <a:rPr lang="en-US" b="1" dirty="0"/>
              <a:t> </a:t>
            </a:r>
            <a:endParaRPr lang="en-US" b="1" dirty="0" smtClean="0"/>
          </a:p>
          <a:p>
            <a:pPr marL="342900" indent="-342900">
              <a:buFont typeface="+mj-lt"/>
              <a:buAutoNum type="arabicPeriod"/>
            </a:pPr>
            <a:r>
              <a:rPr lang="en-US" b="1" dirty="0"/>
              <a:t> </a:t>
            </a:r>
            <a:endParaRPr lang="en-US" b="1" dirty="0" smtClean="0"/>
          </a:p>
          <a:p>
            <a:pPr marL="342900" indent="-342900">
              <a:buFont typeface="+mj-lt"/>
              <a:buAutoNum type="arabicPeriod"/>
            </a:pPr>
            <a:r>
              <a:rPr lang="en-US" b="1" dirty="0"/>
              <a:t> </a:t>
            </a:r>
          </a:p>
        </p:txBody>
      </p:sp>
      <p:sp>
        <p:nvSpPr>
          <p:cNvPr id="35" name="TextBox 34"/>
          <p:cNvSpPr txBox="1"/>
          <p:nvPr/>
        </p:nvSpPr>
        <p:spPr>
          <a:xfrm>
            <a:off x="3409893" y="3829788"/>
            <a:ext cx="2214035" cy="738664"/>
          </a:xfrm>
          <a:prstGeom prst="rect">
            <a:avLst/>
          </a:prstGeom>
          <a:noFill/>
        </p:spPr>
        <p:txBody>
          <a:bodyPr wrap="square" rtlCol="0">
            <a:spAutoFit/>
          </a:bodyPr>
          <a:lstStyle/>
          <a:p>
            <a:r>
              <a:rPr lang="en-US" sz="1400" b="1" dirty="0" smtClean="0"/>
              <a:t>Would you recommend this game to a certain type of gamer?</a:t>
            </a:r>
          </a:p>
        </p:txBody>
      </p:sp>
      <p:grpSp>
        <p:nvGrpSpPr>
          <p:cNvPr id="40" name="Group 39"/>
          <p:cNvGrpSpPr/>
          <p:nvPr/>
        </p:nvGrpSpPr>
        <p:grpSpPr>
          <a:xfrm>
            <a:off x="5630325" y="3829788"/>
            <a:ext cx="990737" cy="649862"/>
            <a:chOff x="5713748" y="1858889"/>
            <a:chExt cx="990737" cy="649862"/>
          </a:xfrm>
        </p:grpSpPr>
        <p:sp>
          <p:nvSpPr>
            <p:cNvPr id="41" name="Rectangle 40"/>
            <p:cNvSpPr/>
            <p:nvPr/>
          </p:nvSpPr>
          <p:spPr>
            <a:xfrm>
              <a:off x="5748866" y="2137310"/>
              <a:ext cx="406400" cy="36933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6268450" y="2139419"/>
              <a:ext cx="406400" cy="36933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5713748" y="1858917"/>
              <a:ext cx="479618" cy="338554"/>
            </a:xfrm>
            <a:prstGeom prst="rect">
              <a:avLst/>
            </a:prstGeom>
            <a:noFill/>
          </p:spPr>
          <p:txBody>
            <a:bodyPr wrap="none" rtlCol="0">
              <a:spAutoFit/>
            </a:bodyPr>
            <a:lstStyle/>
            <a:p>
              <a:r>
                <a:rPr lang="en-US" sz="1600" dirty="0" smtClean="0"/>
                <a:t>YES</a:t>
              </a:r>
              <a:endParaRPr lang="en-US" dirty="0"/>
            </a:p>
          </p:txBody>
        </p:sp>
        <p:sp>
          <p:nvSpPr>
            <p:cNvPr id="44" name="TextBox 43"/>
            <p:cNvSpPr txBox="1"/>
            <p:nvPr/>
          </p:nvSpPr>
          <p:spPr>
            <a:xfrm>
              <a:off x="6251516" y="1858889"/>
              <a:ext cx="452969" cy="338554"/>
            </a:xfrm>
            <a:prstGeom prst="rect">
              <a:avLst/>
            </a:prstGeom>
            <a:noFill/>
          </p:spPr>
          <p:txBody>
            <a:bodyPr wrap="none" rtlCol="0">
              <a:spAutoFit/>
            </a:bodyPr>
            <a:lstStyle/>
            <a:p>
              <a:r>
                <a:rPr lang="en-US" sz="1600" dirty="0" smtClean="0"/>
                <a:t>NO</a:t>
              </a:r>
              <a:endParaRPr lang="en-US" dirty="0"/>
            </a:p>
          </p:txBody>
        </p:sp>
      </p:grpSp>
      <p:sp>
        <p:nvSpPr>
          <p:cNvPr id="45" name="Rectangle 44"/>
          <p:cNvSpPr/>
          <p:nvPr/>
        </p:nvSpPr>
        <p:spPr>
          <a:xfrm>
            <a:off x="3409893" y="4477574"/>
            <a:ext cx="3211154" cy="738664"/>
          </a:xfrm>
          <a:prstGeom prst="rect">
            <a:avLst/>
          </a:prstGeom>
        </p:spPr>
        <p:txBody>
          <a:bodyPr wrap="square">
            <a:spAutoFit/>
          </a:bodyPr>
          <a:lstStyle/>
          <a:p>
            <a:r>
              <a:rPr lang="en-US" sz="1400" b="1" dirty="0" smtClean="0"/>
              <a:t>Why or Why Not? __________________ ____________________________________________________________________</a:t>
            </a:r>
            <a:endParaRPr lang="en-US" sz="1400" b="1" dirty="0"/>
          </a:p>
        </p:txBody>
      </p:sp>
      <p:sp>
        <p:nvSpPr>
          <p:cNvPr id="46" name="Rectangle 45"/>
          <p:cNvSpPr/>
          <p:nvPr/>
        </p:nvSpPr>
        <p:spPr>
          <a:xfrm>
            <a:off x="3618509" y="5503334"/>
            <a:ext cx="2963210" cy="320333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3584575" y="8706664"/>
            <a:ext cx="3171825" cy="307777"/>
          </a:xfrm>
          <a:prstGeom prst="rect">
            <a:avLst/>
          </a:prstGeom>
          <a:noFill/>
        </p:spPr>
        <p:txBody>
          <a:bodyPr wrap="square" rtlCol="0">
            <a:spAutoFit/>
          </a:bodyPr>
          <a:lstStyle/>
          <a:p>
            <a:r>
              <a:rPr lang="en-US" sz="1400" dirty="0" smtClean="0"/>
              <a:t>(Provide a Caption for the Picture Above)</a:t>
            </a:r>
            <a:endParaRPr lang="en-US" sz="1400" dirty="0"/>
          </a:p>
        </p:txBody>
      </p:sp>
      <p:sp>
        <p:nvSpPr>
          <p:cNvPr id="48" name="TextBox 47"/>
          <p:cNvSpPr txBox="1"/>
          <p:nvPr/>
        </p:nvSpPr>
        <p:spPr>
          <a:xfrm rot="20749474">
            <a:off x="3742267" y="6771733"/>
            <a:ext cx="2903359" cy="369332"/>
          </a:xfrm>
          <a:prstGeom prst="rect">
            <a:avLst/>
          </a:prstGeom>
          <a:noFill/>
        </p:spPr>
        <p:txBody>
          <a:bodyPr wrap="none" rtlCol="0">
            <a:spAutoFit/>
          </a:bodyPr>
          <a:lstStyle/>
          <a:p>
            <a:r>
              <a:rPr lang="en-US" b="1" dirty="0" smtClean="0"/>
              <a:t>Insert Gameplay Photo Here</a:t>
            </a:r>
            <a:endParaRPr lang="en-US" b="1" dirty="0"/>
          </a:p>
        </p:txBody>
      </p:sp>
      <p:sp>
        <p:nvSpPr>
          <p:cNvPr id="50" name="TextBox 49"/>
          <p:cNvSpPr txBox="1"/>
          <p:nvPr/>
        </p:nvSpPr>
        <p:spPr>
          <a:xfrm>
            <a:off x="267555" y="5355804"/>
            <a:ext cx="3152977" cy="707886"/>
          </a:xfrm>
          <a:prstGeom prst="rect">
            <a:avLst/>
          </a:prstGeom>
          <a:noFill/>
        </p:spPr>
        <p:txBody>
          <a:bodyPr wrap="none" rtlCol="0">
            <a:spAutoFit/>
          </a:bodyPr>
          <a:lstStyle/>
          <a:p>
            <a:r>
              <a:rPr lang="en-US" sz="2000" b="1" u="sng" dirty="0" smtClean="0"/>
              <a:t>Insert Catchy Headline Here</a:t>
            </a:r>
          </a:p>
          <a:p>
            <a:r>
              <a:rPr lang="en-US" sz="2000" b="1" dirty="0" smtClean="0"/>
              <a:t>By: (Insert First Name Here)</a:t>
            </a:r>
            <a:endParaRPr lang="en-US" sz="2000" b="1" dirty="0"/>
          </a:p>
        </p:txBody>
      </p:sp>
      <p:sp>
        <p:nvSpPr>
          <p:cNvPr id="51" name="TextBox 50"/>
          <p:cNvSpPr txBox="1"/>
          <p:nvPr/>
        </p:nvSpPr>
        <p:spPr>
          <a:xfrm>
            <a:off x="101600" y="5967453"/>
            <a:ext cx="3516908" cy="3046988"/>
          </a:xfrm>
          <a:prstGeom prst="rect">
            <a:avLst/>
          </a:prstGeom>
          <a:noFill/>
        </p:spPr>
        <p:txBody>
          <a:bodyPr wrap="square" rtlCol="0">
            <a:spAutoFit/>
          </a:bodyPr>
          <a:lstStyle/>
          <a:p>
            <a:r>
              <a:rPr lang="en-US" sz="1600" dirty="0" smtClean="0"/>
              <a:t>In your topic sentence, inform the reader if you liked or disliked the game. In your second sentence, you will give the biggest reason why you liked or disliked the game. In the third sentence, you will give the next biggest reason why you liked or disliked the game. In the fourth sentence, you will give the last reason why you liked or disliked the game. In this last sentence, you will recommend the game to a specific group of gamer.</a:t>
            </a:r>
            <a:endParaRPr lang="en-US" sz="1600" dirty="0"/>
          </a:p>
        </p:txBody>
      </p:sp>
    </p:spTree>
    <p:extLst>
      <p:ext uri="{BB962C8B-B14F-4D97-AF65-F5344CB8AC3E}">
        <p14:creationId xmlns:p14="http://schemas.microsoft.com/office/powerpoint/2010/main" val="2583608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4776</TotalTime>
  <Words>178</Words>
  <Application>Microsoft Macintosh PowerPoint</Application>
  <PresentationFormat>On-screen Show (4:3)</PresentationFormat>
  <Paragraphs>25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WEEKLY GAME REVIEW</vt:lpstr>
    </vt:vector>
  </TitlesOfParts>
  <Company>Rocky View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WEEKLY GAME REVIEW</dc:title>
  <dc:creator>CW Perry School</dc:creator>
  <cp:lastModifiedBy>CW Perry School</cp:lastModifiedBy>
  <cp:revision>12</cp:revision>
  <cp:lastPrinted>2015-03-30T19:14:53Z</cp:lastPrinted>
  <dcterms:created xsi:type="dcterms:W3CDTF">2015-03-23T15:25:04Z</dcterms:created>
  <dcterms:modified xsi:type="dcterms:W3CDTF">2015-04-01T16:15:48Z</dcterms:modified>
</cp:coreProperties>
</file>