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44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2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2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3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7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CB8A-BDE2-A844-9879-8045BE2DFDDB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70" y="88553"/>
            <a:ext cx="6343650" cy="1064008"/>
          </a:xfrm>
          <a:ln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r>
              <a:rPr lang="en-US" b="1" u="sng" dirty="0" smtClean="0"/>
              <a:t>THE WEEKLY GAME REVIEW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38068" y="1199603"/>
            <a:ext cx="6343650" cy="1176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068" y="5314476"/>
            <a:ext cx="6343651" cy="3768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85627" y="5309716"/>
            <a:ext cx="3048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REPORT CARD COMMENTS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74769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GAME REVIEWED</a:t>
            </a:r>
            <a:r>
              <a:rPr lang="en-US" dirty="0" smtClean="0"/>
              <a:t>: Super Smash Bros Wii U </a:t>
            </a:r>
            <a:r>
              <a:rPr lang="en-US" b="1" dirty="0" smtClean="0"/>
              <a:t>PLATFORM</a:t>
            </a:r>
            <a:r>
              <a:rPr lang="en-US" dirty="0" smtClean="0"/>
              <a:t>: Nintendo Wii 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49639" y="766263"/>
            <a:ext cx="365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Reviewed By: Mr. Morris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409893" y="1879599"/>
            <a:ext cx="3189427" cy="3295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668" y="1744102"/>
            <a:ext cx="2942576" cy="3439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84553" y="2876476"/>
            <a:ext cx="496858" cy="2167583"/>
            <a:chOff x="384553" y="2707143"/>
            <a:chExt cx="496858" cy="2167583"/>
          </a:xfrm>
        </p:grpSpPr>
        <p:sp>
          <p:nvSpPr>
            <p:cNvPr id="11" name="Rectangle 10"/>
            <p:cNvSpPr/>
            <p:nvPr/>
          </p:nvSpPr>
          <p:spPr>
            <a:xfrm>
              <a:off x="384553" y="4383714"/>
              <a:ext cx="496858" cy="4910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4553" y="3817229"/>
              <a:ext cx="496858" cy="4910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4553" y="3258245"/>
              <a:ext cx="496858" cy="4910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4553" y="2707143"/>
              <a:ext cx="496858" cy="4910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30735" y="1744102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REPORT CARD</a:t>
            </a:r>
            <a:endParaRPr lang="en-US" sz="24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1234629" y="3986562"/>
            <a:ext cx="148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GRAPHICS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234629" y="2895684"/>
            <a:ext cx="1633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GAMEPLAY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384553" y="2336732"/>
            <a:ext cx="496858" cy="491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378598" y="2321976"/>
            <a:ext cx="1344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OVERALL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81411" y="3427578"/>
            <a:ext cx="2411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ENTERTAINMENT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89807" y="4572635"/>
            <a:ext cx="1982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MULTIPLAYER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 rot="828571">
            <a:off x="4245521" y="2827415"/>
            <a:ext cx="163378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PICTURE</a:t>
            </a:r>
          </a:p>
          <a:p>
            <a:pPr algn="ctr"/>
            <a:r>
              <a:rPr lang="en-US" sz="2400" b="1" dirty="0" smtClean="0"/>
              <a:t> OF </a:t>
            </a:r>
          </a:p>
          <a:p>
            <a:pPr algn="ctr"/>
            <a:r>
              <a:rPr lang="en-US" sz="2400" b="1" dirty="0" smtClean="0"/>
              <a:t>GAMEPLAY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8445" y="8126177"/>
            <a:ext cx="6216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MULTIPLAYER:_____________________________________________________________________________________________________________________________________________________________________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01757" y="7342893"/>
            <a:ext cx="6216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GRAPHICS:________________________________________________________________________________________________________________________________________________________________________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1757" y="6511896"/>
            <a:ext cx="6216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ENTERTAINMENT:__________________________________________________________________________________________________________________________________________________________________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01757" y="5773325"/>
            <a:ext cx="6216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GAMEPLAY:_______________________________________________________________________________________________________________________________________________________________________</a:t>
            </a:r>
            <a:endParaRPr lang="en-US" sz="1600" b="1" dirty="0"/>
          </a:p>
        </p:txBody>
      </p:sp>
      <p:pic>
        <p:nvPicPr>
          <p:cNvPr id="39" name="Picture 38" descr="images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220" y="2649775"/>
            <a:ext cx="3129121" cy="175230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 rot="20786939">
            <a:off x="322784" y="2248394"/>
            <a:ext cx="5589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A-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20786939">
            <a:off x="327327" y="2840325"/>
            <a:ext cx="6377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A+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0786939">
            <a:off x="385600" y="3372777"/>
            <a:ext cx="4333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20786939">
            <a:off x="349617" y="3945230"/>
            <a:ext cx="6206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B+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20786939">
            <a:off x="286256" y="4516888"/>
            <a:ext cx="6377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A+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0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58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WEEKLY GAME REVIEW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WEEKLY GAME REVIEW</dc:title>
  <dc:creator>CW Perry School</dc:creator>
  <cp:lastModifiedBy>CW Perry School</cp:lastModifiedBy>
  <cp:revision>7</cp:revision>
  <cp:lastPrinted>2015-03-23T17:44:06Z</cp:lastPrinted>
  <dcterms:created xsi:type="dcterms:W3CDTF">2015-03-23T15:25:04Z</dcterms:created>
  <dcterms:modified xsi:type="dcterms:W3CDTF">2015-03-23T20:52:37Z</dcterms:modified>
</cp:coreProperties>
</file>