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8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2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2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2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3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8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7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CB8A-BDE2-A844-9879-8045BE2DFDDB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B911-8A18-9E47-9087-00056CD8B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67555" y="381001"/>
            <a:ext cx="6379574" cy="10151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1600" y="1509889"/>
            <a:ext cx="6654800" cy="757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7555" y="3115733"/>
            <a:ext cx="6251778" cy="3615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0666" y="2697222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Reviewed by: </a:t>
            </a:r>
            <a:r>
              <a:rPr lang="en-US" sz="2000" b="1" dirty="0" smtClean="0"/>
              <a:t>________________________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7555" y="7118920"/>
            <a:ext cx="63795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683" y="196703"/>
            <a:ext cx="6343650" cy="1064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 smtClean="0"/>
              <a:t>THE WEEKLY GAME REVIEW</a:t>
            </a:r>
            <a:endParaRPr lang="en-US" sz="4000" b="1" u="sng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67555" y="1633214"/>
            <a:ext cx="6343650" cy="1064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 smtClean="0"/>
              <a:t>________________________</a:t>
            </a:r>
            <a:endParaRPr lang="en-US" sz="40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32882" y="6702563"/>
            <a:ext cx="67251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(Write a short caption to explain what is happening in the photo above here)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1457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7710</TotalTime>
  <Words>27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Rocky View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WEEKLY GAME REVIEW</dc:title>
  <dc:creator>CW Perry School</dc:creator>
  <cp:lastModifiedBy>CW Perry School</cp:lastModifiedBy>
  <cp:revision>15</cp:revision>
  <cp:lastPrinted>2015-04-13T19:46:54Z</cp:lastPrinted>
  <dcterms:created xsi:type="dcterms:W3CDTF">2015-03-23T15:25:04Z</dcterms:created>
  <dcterms:modified xsi:type="dcterms:W3CDTF">2015-04-15T19:39:44Z</dcterms:modified>
</cp:coreProperties>
</file>