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584" y="-1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9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7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3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9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1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2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4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0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3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0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951AB-E572-4DD2-8FF7-D52904CDE691}" type="datetimeFigureOut">
              <a:rPr lang="en-US" smtClean="0"/>
              <a:t>15-09-18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B16E8-29E8-4055-93A0-C0F73D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1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7289"/>
            <a:ext cx="5829300" cy="1960033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Create Your Own </a:t>
            </a:r>
            <a:r>
              <a:rPr lang="en-US" sz="2800" u="sng" dirty="0"/>
              <a:t>A</a:t>
            </a:r>
            <a:r>
              <a:rPr lang="en-US" sz="2800" u="sng" dirty="0" smtClean="0"/>
              <a:t>nimal</a:t>
            </a:r>
            <a:endParaRPr lang="en-U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5295900" cy="4648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-4864"/>
            <a:ext cx="1782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r>
              <a:rPr lang="en-US" dirty="0" smtClean="0">
                <a:sym typeface="Wingdings" pitchFamily="2" charset="2"/>
              </a:rPr>
              <a:t>:___ _____</a:t>
            </a:r>
          </a:p>
          <a:p>
            <a:r>
              <a:rPr lang="en-US" dirty="0" smtClean="0">
                <a:sym typeface="Wingdings" pitchFamily="2" charset="2"/>
              </a:rPr>
              <a:t>Class:_________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6275" y="6355245"/>
            <a:ext cx="5423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Name:________________________________________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08682" y="7968734"/>
            <a:ext cx="4218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Carnivore            Herbivore           Omnivore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5762" y="7030334"/>
            <a:ext cx="493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does your animal live? :________________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4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004500"/>
            <a:ext cx="2498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Teeth (Draw a picture of </a:t>
            </a:r>
          </a:p>
          <a:p>
            <a:r>
              <a:rPr lang="en-US" dirty="0" smtClean="0"/>
              <a:t> your animals teeth: 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733800" y="445532"/>
            <a:ext cx="1981200" cy="17642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261041"/>
            <a:ext cx="5724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your animal eat? _______________________</a:t>
            </a:r>
          </a:p>
          <a:p>
            <a:r>
              <a:rPr lang="en-US" dirty="0" smtClean="0"/>
              <a:t>_______________________________________________</a:t>
            </a:r>
          </a:p>
          <a:p>
            <a:r>
              <a:rPr lang="en-US" dirty="0" smtClean="0"/>
              <a:t>_______________________________________________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740" y="3203902"/>
            <a:ext cx="46482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any adaptations your animal may have that </a:t>
            </a:r>
          </a:p>
          <a:p>
            <a:r>
              <a:rPr lang="en-US" dirty="0" smtClean="0"/>
              <a:t>allows it to survive in it’s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3103" y="5013184"/>
            <a:ext cx="63955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Circle your Organism's (2)  Symbiotic Relationships (</a:t>
            </a:r>
            <a:r>
              <a:rPr lang="en-US" u="sng" dirty="0"/>
              <a:t>E</a:t>
            </a:r>
            <a:r>
              <a:rPr lang="en-US" u="sng" dirty="0" smtClean="0"/>
              <a:t>xplain </a:t>
            </a:r>
            <a:r>
              <a:rPr lang="en-US" u="sng" dirty="0"/>
              <a:t>B</a:t>
            </a:r>
            <a:r>
              <a:rPr lang="en-US" u="sng" dirty="0" smtClean="0"/>
              <a:t>elow)</a:t>
            </a:r>
          </a:p>
          <a:p>
            <a:pPr algn="ctr"/>
            <a:endParaRPr lang="en-US" u="sng" dirty="0" smtClean="0"/>
          </a:p>
          <a:p>
            <a:pPr algn="ctr"/>
            <a:r>
              <a:rPr lang="en-US" dirty="0" smtClean="0"/>
              <a:t>Mutualism           Parasitism         Communalism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6006743"/>
            <a:ext cx="56092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_______________________________________________</a:t>
            </a:r>
          </a:p>
          <a:p>
            <a:r>
              <a:rPr lang="en-US" dirty="0" smtClean="0"/>
              <a:t>_______________________________________________</a:t>
            </a:r>
          </a:p>
          <a:p>
            <a:r>
              <a:rPr lang="en-US" dirty="0" smtClean="0"/>
              <a:t>_______________________________________________</a:t>
            </a:r>
          </a:p>
          <a:p>
            <a:r>
              <a:rPr lang="en-US" dirty="0" smtClean="0"/>
              <a:t>_______________________________________________</a:t>
            </a:r>
          </a:p>
          <a:p>
            <a:r>
              <a:rPr lang="en-US" dirty="0" smtClean="0"/>
              <a:t>_______________________________________________</a:t>
            </a:r>
          </a:p>
          <a:p>
            <a:r>
              <a:rPr lang="en-US" dirty="0" smtClean="0"/>
              <a:t>_______________________________________________</a:t>
            </a:r>
          </a:p>
          <a:p>
            <a:r>
              <a:rPr lang="en-US" dirty="0" smtClean="0"/>
              <a:t>_______________________________________________</a:t>
            </a:r>
          </a:p>
          <a:p>
            <a:r>
              <a:rPr lang="en-US" dirty="0" smtClean="0"/>
              <a:t>_______________________________________________</a:t>
            </a:r>
          </a:p>
          <a:p>
            <a:r>
              <a:rPr lang="en-US" dirty="0" smtClean="0"/>
              <a:t>_______________________________________________</a:t>
            </a:r>
          </a:p>
          <a:p>
            <a:r>
              <a:rPr lang="en-US" dirty="0" smtClean="0"/>
              <a:t>_______________________________________________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3582" y="600674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6073" y="74829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95</Words>
  <Application>Microsoft Macintosh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Create Your Own Animal</vt:lpstr>
      <vt:lpstr>PowerPoint Presentation</vt:lpstr>
    </vt:vector>
  </TitlesOfParts>
  <Company>GPPSD #2357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Your Own Animal</dc:title>
  <dc:creator>Darren Morris</dc:creator>
  <cp:lastModifiedBy>CW Perry School</cp:lastModifiedBy>
  <cp:revision>2</cp:revision>
  <dcterms:created xsi:type="dcterms:W3CDTF">2012-10-10T13:39:22Z</dcterms:created>
  <dcterms:modified xsi:type="dcterms:W3CDTF">2015-09-18T14:50:51Z</dcterms:modified>
</cp:coreProperties>
</file>