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51BB8-6E7B-4C88-A385-F5459CAD70F3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74644-F2E1-412B-923D-C091456DF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69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A27-5DD5-4A4F-B128-3CB9D9C706B3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8F34-E704-49A9-868E-6BD5A1CBB56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A27-5DD5-4A4F-B128-3CB9D9C706B3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8F34-E704-49A9-868E-6BD5A1CBB5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A27-5DD5-4A4F-B128-3CB9D9C706B3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8F34-E704-49A9-868E-6BD5A1CBB5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A27-5DD5-4A4F-B128-3CB9D9C706B3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8F34-E704-49A9-868E-6BD5A1CBB5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A27-5DD5-4A4F-B128-3CB9D9C706B3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9D78F34-E704-49A9-868E-6BD5A1CBB56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A27-5DD5-4A4F-B128-3CB9D9C706B3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8F34-E704-49A9-868E-6BD5A1CBB5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A27-5DD5-4A4F-B128-3CB9D9C706B3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8F34-E704-49A9-868E-6BD5A1CBB5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A27-5DD5-4A4F-B128-3CB9D9C706B3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8F34-E704-49A9-868E-6BD5A1CBB5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A27-5DD5-4A4F-B128-3CB9D9C706B3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8F34-E704-49A9-868E-6BD5A1CBB5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A27-5DD5-4A4F-B128-3CB9D9C706B3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8F34-E704-49A9-868E-6BD5A1CBB5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A27-5DD5-4A4F-B128-3CB9D9C706B3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8F34-E704-49A9-868E-6BD5A1CBB5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B44A27-5DD5-4A4F-B128-3CB9D9C706B3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D78F34-E704-49A9-868E-6BD5A1CBB56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a/url?sa=i&amp;rct=j&amp;q=&amp;esrc=s&amp;frm=1&amp;source=images&amp;cd=&amp;cad=rja&amp;docid=UkGv4BTV0aw52M&amp;tbnid=UKXaxy3tdIzSAM:&amp;ved=0CAUQjRw&amp;url=http%3A%2F%2Fwww.cbc.ca%2Fsevenwonders%2Fwonder_cn_tower.html&amp;ei=7h6WUuGEKYTboASJuoHICg&amp;bvm=bv.57155469,d.aWc&amp;psig=AFQjCNGQ0bOrkB2_HG--f3blnP-G4z4fVw&amp;ust=1385656398567343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hyperlink" Target="http://www.google.ca/url?sa=i&amp;rct=j&amp;q=&amp;esrc=s&amp;frm=1&amp;source=images&amp;cd=&amp;cad=rja&amp;docid=3U-wKu2vZGblrM&amp;tbnid=5193lwg_bdj0LM:&amp;ved=0CAUQjRw&amp;url=http%3A%2F%2Fmovingagain.com.au%2Fmoving-shell-harbour-brisbane%2F&amp;ei=1imWUuypCdfaoASu6oHADg&amp;bvm=bv.57155469,d.aWc&amp;psig=AFQjCNFGZ2xerD-X82GlAUmdQaeConTL1Q&amp;ust=1385659179106663" TargetMode="External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Structures and Forces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cbc.ca/sevenwonders/images/pic_wonder_cn_tower_l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1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upload.wikimedia.org/wikipedia/commons/d/d1/Brick_wall_close-up_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1" y="984635"/>
            <a:ext cx="8816975" cy="587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420"/>
            <a:ext cx="8229600" cy="1143000"/>
          </a:xfrm>
        </p:spPr>
        <p:txBody>
          <a:bodyPr/>
          <a:lstStyle/>
          <a:p>
            <a:r>
              <a:rPr lang="en-US" dirty="0" smtClean="0"/>
              <a:t>What is a Structure?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8220"/>
            <a:ext cx="8229600" cy="470916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Structures are things with a definite shape that serves a specific purpose or function.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Structures can either resist force, or perform a function.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://2.cdn.nhle.com/flames/images/upload/gallery/2013/11/188026099_sl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38450"/>
            <a:ext cx="3981450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owardmodels.com/fun-stuff/golden-gate-bridge/Golden-Gate-Bridge-Suns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805" y="2971800"/>
            <a:ext cx="4038600" cy="337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214 Pla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73201"/>
            <a:ext cx="2657829" cy="398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061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Structures </a:t>
            </a:r>
            <a:r>
              <a:rPr lang="en-US" dirty="0" err="1" smtClean="0"/>
              <a:t>vs</a:t>
            </a:r>
            <a:r>
              <a:rPr lang="en-US" dirty="0" smtClean="0"/>
              <a:t> Manufactured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709160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/>
              <a:t>Natural Structure – A structure that is grown as it is.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dirty="0" smtClean="0"/>
              <a:t>Manufactured Structure – A structure that is created with multiple items by Man or Animal.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3074" name="Picture 2" descr="http://upload.wikimedia.org/wikipedia/commons/4/41/Mushroom-IMG_33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38926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eedsmarket.co.za/images/saguaro%20cact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0" y="2065481"/>
            <a:ext cx="928255" cy="154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hQSERUUExMWFRUVGBgYGRcXGBkYGhcaGBcVFxgaFxcYHCYfGBwjGhoYHy8gIycpLCwsFx4xNTAqNSYrLCkBCQoKDgwOGg8PGiwkHyQsLCwsLCwpLCwsLCwsLCwsLCwqLCwsLCwsLCwsLCwsLCwsLCwsLywsLCwsLCwsLCwsLP/AABEIAMcA/gMBIgACEQEDEQH/xAAcAAEAAgMBAQEAAAAAAAAAAAAABAUCAwYBBwj/xAA+EAABAwIDBQUGBQMDBAMAAAABAAIRAyEEMUEFElFhcQYigZGxEzKhwdHwFEJSYuEHcvEjgpIVM0OyFySi/8QAGgEBAAMBAQEAAAAAAAAAAAAAAAECAwQFBv/EACYRAAICAgIBBQADAQEAAAAAAAABAhEDIRIxQQQTIlFhMnGBQjP/2gAMAwEAAhEDEQA/APuKIiAIiIAiIgCIiAIi1YjENY0ucYAElLodm1YVawaJcQAMyTAXPU+1JqvDaTbG8kGfLLJUnbfHOcGMnO58NI+aweZOLlE6oemk5qEtWdS3tRQLwxri5x/S0keJhRe0Paf2DO4Jc7LeyHhmVzfZPBkbz4F7AwfEDktHaWuH1QJsy3j9ws3kn7dvs6Y+nx+9xW0uyfsvtLiqlVo3hum5BY35XCu9r7ffSZYN3jln6Ko7O4EhpdFz8vBVPaDEuqPIBsDujr9+ii3HHt7Zb24ZM1JKkXOH7VVy6N2b5EAelwumqbXaynvuBEDr4ArkOzuHtJkxmc4PPnksu0+MMbjTYC9/geP8qYSlCHKTM8mKM8ihFUdBQ7Y4dxguLD+8ED/kJHxV0x4IkGQeC+S7Mwjnvjwvw4C2a7gYz8PRN4DRYA2+KnHmk/5FM/p4xkow7OkRfMf/AJAxFJ4ndqNm7SAD4FuR8Cu/2NtZuIpCo2RNiDm0jMFaY80cmkZZvS5MKuXRPREWxzBERAEREAREQBERAEREAREQBERAEXhKoK23t+qWMs1tt79R+ipOajVl4Y5TuvBJ2zto0xDLu45x4aqo2jiT7Bxc4uO5M6XH35LzaUutHmtlem1zN08I9PJc9uUpHVFRjGP9lT2aaC4zk0fwFE21Va6r3YgCDyPxnlCv6dEMpu3BZouADp8SVzOGIq1d4N3S553nQYETPKYWU1UVA7MclOcsnhF/s+r7KjExacxw11XO0z7aoTDt5xJIBETx5ZcfJXW3AHU4YeRIEdZOcHKea07F2eWu3n31gfOQJV5rlJR8IpjkowlPyy3oVmsbIOQtcxyEKmr7OYXk75gmd3dmDr3s4Xu26hNSQ4bsWExfKT9ytuxcBfvuB5fUqzfJ8aMknjjzvbLH8Y2jSm0GABAFyuUr13PEEZRJOR6FSduY+XOaIhp7okyZAM8+CbI2aXiQJg62OU24LOb5viujeEfahzfbLbYeADaZdIkX6BebaqF7ZFhoJWjau1txobEWO95QBaxOqpG4x1SweDbQGeQjQ+KrNpfBEY4S/wDSRhgNjmo/hfPOOPVfQNm0xQYItkOvVVOytmspUt8mwAJ0I+vVa8btsBvtIMflbqeZ5/VaRUcSvyZ5JT9RL8Olp7epgxVc1hNhJgHxKswV8jxG0jiPeZflf1uvoPZnFxRaxxPdEAnUaDwyU4PUObpmPqPTLGk735ReIkouw4giIgCIiAIiIAiIgCIiAIi0Y3Eezpuf+kE/T4qG6C2QtpbRF2NNx73LkubwdCHknIHLy0WOBr5km5Jv6lZ4NsucSO6PMngvPv3JKTPQivbUkjOtW3nhovcT5rXiz3mhrgONz/gqVRpCXGI+4gLSWtJuZIsOXgtnG078lYySa/DXiseGCxNoHIk+v8LVhIfJAa0C2vjf5KPtJ8kAXAuZIEaTx8lkzFeyog8TlxJ6qnL5fiN1D4a7ZanBH3t6IEfVan90bzZnynmo+FxzqhDRFszkPis61eR7w7tr65Srck1aM+DUuLIWHa8Hd3uPW/PmrrC0C1vDL+VV0q4aN8iBzGf3wUyptgMbfPgqwqPbJy3N2kRsfghNhc+X3OikkezpWziRxGhyXuFpF8Pdu3MayBwGS3Y9kCZVkqTaM+VtJnE4ouNoB8ZPDqrvZex3ANe4AARnoeI+xmtmD2dvv3nZC405ystu7RhrWgy3P+4gwsopQXJnVKbzSUEY7Z2qN1zAYECJtvEGfALld6q99wSTA3QRYchKm1W7570k8teCttlbJa2XOEQMzpr4dVTi8rtmvOOCPGPZJ2FsndvGd51HWVY7Rxvs2EDLlr9AvKW0Q4DdNo6E3MT4KJtB4cLlXk/j8TjirnczDsv2qe2v7Krek8w0/oOg/tOXI+K74L5ts3Z+88HKLt5kRdfRMPX3gOMXHBbemc+NTMvV8HO4G5ERdZxhERAEREAREQBERAFSdr6xGHgZuc0fGfkFdrmu1z5dSbw33eQEfEKs/wCJfH/JFJgiN8mLNG6BxIzP3qt2BxJeXTkDrYZqPgD3t3KGyepufGVMOEDKbrTIJ+C40nev07W10/wxZtKxgi2ckfDiVAwuLLnEmBfpPUphdnbtPK5nnnA8FkKXsmEmxyH395Jb02aqMVaX9G1+EaXTaTGvBRtovkgZhgnxPPp6ph3dx1STDLfX4wFhhZquh3Decfgs2+Wvs2iuLt+Cw2ThAADYTpb5Lbi6AJDWi+usBaTIlwmMh/hYVXbjReXvz5DitL1VGDi3K77I2MfN/wArDbm5RMBR33F7zIE+ELLe33hjfdGf+ePNS8TUDW7os1ufM8J4BZJ/9M6Gv+EYO2ruakfpBvbIzzP0WVDGPrvAd7ozAtOVlX0cK6s7K3GOtuseQ6q3p4htOzcm2mNeAhTH7kzPJFfxitlniIDCG2GS5jGEuhsA8BAJPQfYW/Ebb3nbrLkmw681a7I2UCA6rcnPlrA5c1b/ANJaM+Xsx2Rtj7HI7zwIiZAyjQfyou3tpHvNGWUdOK6DF1d1sTaD8fmuR2jT3nWu53A52i4j4qculxiMEly5zK/AbQqNMAE6cF0uA2c+qN4nLT+U2bsEtbvOIbxnpoeErRj9vN3XNZZpc0W1ABPgJhVUI41cjScnnl8ETsZtpmHbYgumByjU+i5LG9q6orirTcQQZHAjgRqNIUfFkusfXxBv1UvZGxS4w7L7IVHKeR60jqjDDgjb2z65sjaAr0adUCA9odHCcx5qYqzs8wMoMZluCI8bKzXpxutnz865OugiIpKhERAEREAREQBcpt9+9XjRgb83FdU50CVxeLcXvL8t4H1AHkJVZF4dlbhyQ4n9snqb+i34fHk099/GAFFOIvU5D1kLGuzfZSZlJJ+V/VcG+Wj04pNb/C4ZiW2LjBInpqqntDiyXNYNBJHEmwH3xXtVm/Wme62B4NE+q0UWg1HVXCwueUTu+k+CvJtriTjiovkMTT3WtpzYDedz15a/JT9l4XcYQZDn3dyGg8vmo2EPtH7xyHedPDQH70W8veT3Zl5tyE3KhV2TJtrj/rJsC7sgz1VPjK7nGADvuMAaAcPBSMVj2slguG65y7XS915hqfs2+0eCHuB3WnOOfqVL3pEQuO3/AIYQKLfZtu4jvHKAeNsyol6zt1gtqToOXNacS5z3FjbuN3OnzP0V7haAoN3W+9F3aifmqJcnvovJ8FS7Zi4hlMMHdOt5gfVUWMxW8dxl5tafsdVLxNYvduM8Y0lWmB2T7EAm5I4CT15ePBRXN/hHJYl+kTZ+zxQaXOu52kDhlybqpNPa26Ikc+A6SteNxIAJd98gqWlhn1qgJEMlVcndRK8Y03Iu6uONWzfMj04qbhdlNbBfn8T55Badn12U4EiTblA/ys9qbRGYN/vNdEWkmzlad0UO39tueeQkRwv9IVFQpOc7MEO0z/x1VsMOaj5DdYJEi54D6q7/AOm0sO2XmXC8C8630Gh8FiocnykdjzqMeEEQdldnvaMc543Y52+JurCriGUWDchzuOg+pVVjO0O/uNyaXGQMv2gnU5rLHVg5vTy4KfcST4FPbdp5CNX7XVqddjwfdi2hGojSfmvq+ExIqMa9vuuaHDoRIXxn/p/tDcTH34r7DsmgGUKbW5NY0D/iFt6dyd8jH1jx0uPZLREXWeeEREAREQBEXjnQJKAq9s46BuA3NzyH8rna4PHV5H/Hu/XxWNdzqrnPJ7syRx4BZVHZnjuR0g/MLGE+ezeUeOile334/M4ADxKmh/fgCzBnlpf1UTAUpdfVxPlZbXtnq4/BcvmzutVRuqulndzNvmVGrt7gEe93j0WbrO3JsLH1P0XuGdvOk5Nv9ApbvQjrZvw+G3GQde8eXDyCyktBj3nZaQOKyOI3jGYtvHgtJcajwOOv6Wqza6RRN3bIWGwrXPBcO4y/U5zzWONx7nmADvGwHAfd1LxuJAG6wWECBcuPGFjhcKaXffHtXTA4Dos6fSNua7ffgxwuH9iJJl7ve5D7yWjH451V25TALtToOv0WvEuc5+4zMm5OQ0kqywuym0G2I3zmbzzJnX6JTel0G1Hb7JGzMAykJJl1vPn9Fsx20A0Enw4kqqqbSDTutMuJHM/DVb20WgB9U3OQ/jwhWTtUjCUXdsi0cKaj9+oQ1gvcWg/eSxxWObBDe6w52gu68B8Vq2ptfegRAbk0cOf1VbQoVa7rAkcsvDieZWb3qJ0xiorlM2P2g526GgkDXXwjTmVebM2U5w36htaOvKc/8KHSFPDgkD2j+E2H9zvkvRt8+1AJkboi1h+qB1Vkox77M5qU+louKmIbSDtwbtjB1JAt04eAXKYza5qAgXP3mp2MxDqphsk+Q8T8ljS7PEjfqu3GC+t+mp/woknJ/hGOcYL9KelSMwO8eGTc+Gt1f4TYL3Br3QAcpMDTj4jwWynisLSLSxpcSYl2QMSYAuT14qp2h2ke9xvYiw4cAB0t4q/wiTxyZHvRc4jaNKjIbD3RxsL8Bnqul7BbeOJp1A43Y4eAcLDzBXy40nuJOQN5J6ld7/S3Zhp+3fNnFo8RvH5hTjnJ5OtE+ox4o4nvejvURF3HkBERAEREAVL2i2kGgUge88GeTcirklcTj8d7Rznx3iCGjkMvMBY5nrivJthjbt+Bh7EtnuxYcY5rU543Sf2+jiozcTvOY7/afvxCkPI9m/gA71SNJUi8rvZXYWpDDoYz6/5WYNzf3G6DM5gecBaHDLmR/wDleVXEgASC90zyB/n4Lnj+nQBX7pOrvTXzKkOeQGtbJJgk5S7QffBaaTWlxM9wARzIsJ9VkHFo33Z3jXkT56/VWSDf0e4iru9z3nTf9zj9Fuc32VMye8bk/Kyh4Xu/6hG6T7s9M+q9pOLwXvPcabD9R4/xzWdfRd9EnZ2HH/cd4D7Nlqx2Kc95Au7LkFor7RNRwDJBi2gaNSeNlvoBtIZlzjmcwDE+KsuqXRlJu7ZKwdAUWE5u1PBRcRjHVH7rPeOvCbecKM+s+rIYbau05wtxcyi3SYkkHrYcFD+vBeF9+TP8I2iN8HeeSZm8c1S19qucSGklxOYvnn96L2qHVjDRFxnlwH3zUpjGYdstG+79RiPAa3UJX/Rt1pbZjh9ld3fqndmM7nwGvoFZnaDQCKfcac8pPiubxe1XOcSLjiZM+H3kpOztm1KrpmG8SYiEt3USJRSVyezbia8ndafL7spOz+z5I3sm6kmJ6nM9FJq06dH3RLuJymdBqqnFbZc5xBdvHTg24MQMhZV1H+wlKa+kdYyiyi3ugcZPyGQXM9ptquNhJEADXW/RbhjX1BEk8Y+v0WyhsB7rk7ozk2/k5q7uekYwksbt7ZzNCi9xEy28gESfDQeKtKGzHONqdxN8zE58JKn1MRQpGGtLyNZ3ROt1f4PaQa0Ebo/t4xxzSKj1ZfJPI1bVFVhuzTiO+N0fu+i63slVa3fpC5Henyafl5rncftgkOA4H0/ys/6evqOxVUu90U/Il7fofJXjOKmkjKWNvG5SPoSIi7DgCIiAIiIDRj6u7Se7g1x8gV86dRLW72YBgdNPD4lfRsXR32Ob+ppHmCF8xwW0fepVRukE03NvZw1Pj8FjONzTZ1YX8XRmakb3DuuHQn0UirU/03if1erSPVVwcQYdmAWEdbj4rb7aWPnUA9PdHyVb7LyWzzft4GB1MLIH3p0hjY48vio8wBmY5WMCSJHVZUXZTkBJ5k5eN481ki5Ie4ghuX6uA49OCwFYVHGTDGi2Z6NlYvdkL7zs+mawLd4hjLAXJOU6koQe3qOzhrc7+QErXj8eXH2bG3yEZN+v8LbXfJFKl049T9OqxrV2UButu/U6kzEJQ5G6m5uHp7v5z7x1H39VDp03Ygk+6wG8SJj0WFOhJD6pgG4A5ZLXX2o+o8so2BtAsBbM8SpZEU2TX7VbSbutZI4XG9zstGFwTnu3qtm5x1XrcLTpCXneeMuS1Vse6qd1k/JZP9No/htx+Kbk0ADTW/OM+nNV9PAvrOgTAz4DXXIXVhhNnNb36pBjMTmteN2uWtIZYER3eeU8VKXmRa29RM6dKlRnfh7shJO7kc4uVtG2tCcvIaZdFR4fB1asgNMZ3sBrN1dYHZFNpG+7ePAaeP0VtvoiTil9kWvijVIDWkzlb01UzDdnY/7rwzXdOZH9v1Vu/HU6bYYAOmZ8Vz2M2kZPMG+t1FKO+2Ui5SVdI6fBVKVNksHQmJ68B4Ko2vtY7hDTcyJvwt81VUMaYgS4+Sl0dl1qlyNxsZnugc5Km5SVIokoyso8QHkHdy1JEeF/krTZuIcQBc8c/gSp9PZ9FjmzU9o46NFuUuOnmrPEYqnTZ3WtGsm5/wAKFBLs0nknOlRWmk8xujO3Ejgu/wCyuyhRoA/nqAOceuQ6AfNfL8Z2se0GDAygAD0X1js+XHC0S8Q72bJHDuha4eLlox9RjnCKb8liiIuo4giIgCIiALju2vZre/8As0h32j/UaPztGsfqb8R0C7FCoatFoycXaPkFWq0tDmmTAaTxn3XHxEStTastPQ+od848F0Ha/s17Bxq0x/ovPfaLbhdmf7SYPI8lyvtYBBP3xHqudrwzsTTVolBxPw+d/ILa42ubWcekWHJV4qyINufX+JW324IvkIJ9APJZdGhL/GWNhv1CIsTbLPwWxrf/ABsN/wAzstMj96KCC4EavdH+0fJbmVPyUzOrjobZ8gFCvyVbRMqY0UwGUhvP1dr4QoFSgKXeqQX6DQdfjZavx253afeebE/QaX1UYhrTvVCS4CzQZA6lW5WRxok+zfV77iWsyzuRYWGi14nHtaN2mN2bSNZ55z4rWcRUrX91otOQHILD8dTpAhgJdo85890aISSMPhC7vVXwImIuea2naAYN2mAPiVXUG1KhuS0HMunw5qzbh6TJ/OeJ+Srx+ieRobSqVOIB1OSm4fCUmCXd90CZBACg4ragyHhC0w6J9wcT16KUkuizd9lnjdsWgZcshl8lW0ca9zrSSdB8PBaTSY33nScs+PRXGHxzGM7oAzyt8Ue+ydpaRqOFqkAuIYOdjppnqvMLhKRd3iXXvk0TwGZKjYjaEiJ+evFaMJQeTYOM+A+Cqn9IVFLbOsfjKdJnca0aWF/Mqh7Q7VqVAA2dL+cnnePILYMJUdbea2ed/hJWxuwmAw+tLszGQ6kkclo1JmcWoOymwxeHhznzaM5Ktah9o33vISpDsJhqUBznOcbxbLnwnS/FWeA9hHcaDr3r/YVOCvZeWWb+VEbs12GbXqb1QlzGEFwiA7UN8deS+pgKq7NUIo7xABeS63DIfAK2XXjgorRw5cssj+TCIi0MgiIgCIiAIiIDCpSDgQQCCIINwQcwQvlva7sycLUD2T7F5gH9BP5T8jw6X+qqPj8E2tTdTeJa4EEH18DdVlGy8JOLPjRYPLTjx+niozSQ615uBxP6jyGilY5hY97ToSCOYMHpr5qDVxOfxjXqdGrkZ2KR6MToHED8zz8uPRejEmIb3Wam0u58T6Kv/EXymMh+UZaarI1pkmXfBqMiiaMSTanDRaScz1PDkFrdUY3PvHnkDyAzUZ1bLejkBp4n5Lz29+60DnqPEyUSJbJLg90b3cbzt4hoXgqMpzA3jo53TRQ6hOZdHT6leUa4BO4N7mRJm2uQV6KkwV3uvfnoAs2uA950+NvgosuJ08TJ/wCIstjKYiXEnwgKjNESn45rRDAAeOZ+qiVN55EySdMuma9du2gD19FjTc6ZufIR4qCydEhuAjMgDlc/FbN1jcxvH9x+i8YxzzaJ6lb/APpDzdxaOgUP8HJLsmbOr0g0y1pPT6qPjse5xMCwsB81hTwLfzPPQRdbvwdHiTHE/KE212V5U7orKVVwc4lw0i82BFrL3Cl0kufM5m5W9+0KLXQ2mOZMkn4qwweLpuO6GNFpyyB6/d0dfZdyn3RV1cNvvneN4i3AQuv7I9nXVfzEU2m5i/Qc/RKYZYbrScpi/gu92JgPZUWt1zPU3/jwWkMak7ZzZM0uNEylTDQGgQAIA5BZoi6zkCIiAIiIAiIgCIiAIiID59257HvdUNei0u3rva3MH9QAzB1Xz7FUSL6zccPDRfoJUHarskzFsmzKrR3Hx8HcW+mixljvaNo5a0z4ZVqQZPx+lgntZz9QPRStoUHUqppVm7j2mD/B6ZHWVrNMaErE2s0MI/aPivJjMk8h9hbyzdMSeOZ87LxtAn9RHIlRZNmpjddyY4x/K2NLtQADxn+IWYwXEHxcn4Hg378lPIlI2U2CLv8AAQAtbmtJ4+ZW6i0tyaPJeOaSbtt/uVLNEjdQxTYhrSfAfNazWnS/UBZURpEA9fqt7dn82+M2S76J0uzHB1HzDN2eqlVzVi5YBzJ8lHoUiwndLbLfWoVHjvAQOf8AKFJNWaaVKociyw+9Ft/DvHvVKYkWi/LgtOHpvZkDHX5IzCEuNnSU/wAGm9skNwB7x3m5xeBOkhTKGDIj3dBNrk5AAZrClsd1dwawOJ0A+7LteyXYL2DxWrGXj3WZhpyknU+iRUpOqEnCMb5f4WfZzswKQFSqAamYGjPq70XRoi7YxUVSOBuwiIrEBERAEREAREQBERAEREAREQHH/wBQexX4yn7SnavTFv3tz3Tz4Hw1t8ZNBzCQQRu2LTMjSL89Cv0suG7e9iBWnEUW/wCoB32j/wAg4j9wHn1Wc4+Uawl4Z8lZU3iT9j5jwWyttTddu6xc5+HNSqWHBIzkWBAgk817iNi70njkVg39GtV2MNtCBe+kZg+ByUj8S0RIbByEbx+qjUsGcjYjgpuE7N4qpelRe4nWCGgW1NkWwZUgwj3Y6fSVk7BDME+C7ns5/TkNh+Ju79DTb/c4Z9AuqHZ3DRHsKf8AxHqtFjso8lHxh9Mj83mB9UBPj/cPqvsNXsphXZ0G+Ej0Kr639PMK7IPb0dP/ALAqrxMlZUfLyBGYHx9FuaxxFvhl8V37v6a0/wAtaoPBp9IWdH+m1Ae9Uqu8Wj5FV9qRb3Ynz3D4Mh0yST9wul2T2QxNVwc//TZ+4Xjk3MnrC7rZnZ2hQvTZ3v1ElzvM5eCslZYPsq878ELZeyWUG7rB1cc3dT8lNRF0JUc9hERSAiIgCIiAIiIAiIgCIiAIiIAiIgC8XqIDltt9hKVap7anDKhubd1x4x+U8xnwWrZfYJgM1nB/7WyAepsT8ERU4Ruy3N1R0dDZFFkbtKm2MiGifOFKhEVyp6iIgCIiAIiIAiIgCIiAIiIAiIgCIiAIiID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8575" y="-1646238"/>
            <a:ext cx="4381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ttp://www.fyjs.cn/bbs/attachments/Mon_1306/208_260212_be9986e3e61c9c2.jpg?4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95499"/>
            <a:ext cx="2032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hdwallpapersinn.com/wp-content/uploads/2013/04/Clear-Snow-Mountain-Wallpaper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30135"/>
            <a:ext cx="1950412" cy="146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parisworkingforart.files.wordpress.com/2010/05/1250170528-12132-3-wan20calatrava20peace20bridge20calgar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9" y="4724400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lh3.googleusercontent.com/-bGs21N1JV8I/TsLQZtq8hEI/AAAAAAAAAJ0/s0Ki4i44Y7M/w420-h418-no/SCjp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981" y="4724400"/>
            <a:ext cx="2265219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offee mu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724400"/>
            <a:ext cx="1752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the-gadgeteer.com/wp-content/uploads/2012/04/2012-mazda3i-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724400"/>
            <a:ext cx="22733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881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Structure will fall under one of these 3 categories…Don’t challenge me on it, cause I don’t know if I can answer your question…kidding. Sort of, I mean that would be pretty embarrassing if I didn’t. right?</a:t>
            </a:r>
          </a:p>
          <a:p>
            <a:pPr marL="137160" indent="0">
              <a:buNone/>
            </a:pPr>
            <a:endParaRPr lang="en-US" dirty="0" smtClean="0"/>
          </a:p>
          <a:p>
            <a:pPr marL="651510" indent="-514350">
              <a:buAutoNum type="arabicParenR"/>
            </a:pPr>
            <a:r>
              <a:rPr lang="en-US" dirty="0" smtClean="0"/>
              <a:t>Mass Structures</a:t>
            </a:r>
          </a:p>
          <a:p>
            <a:pPr marL="651510" indent="-514350">
              <a:buAutoNum type="arabicParenR"/>
            </a:pPr>
            <a:r>
              <a:rPr lang="en-US" dirty="0" smtClean="0"/>
              <a:t>Frame Structures</a:t>
            </a:r>
          </a:p>
          <a:p>
            <a:pPr marL="651510" indent="-514350">
              <a:buAutoNum type="arabicParenR"/>
            </a:pPr>
            <a:r>
              <a:rPr lang="en-US" dirty="0" smtClean="0"/>
              <a:t>Shell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88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 Structures are held firmly by their own weight</a:t>
            </a:r>
          </a:p>
          <a:p>
            <a:r>
              <a:rPr lang="en-US" dirty="0" smtClean="0"/>
              <a:t>Examples of these type of structures is Mountains, Walls, Cakes, etc.</a:t>
            </a:r>
            <a:endParaRPr lang="en-US" dirty="0"/>
          </a:p>
        </p:txBody>
      </p:sp>
      <p:pic>
        <p:nvPicPr>
          <p:cNvPr id="4" name="Picture 8" descr="http://upload.wikimedia.org/wikipedia/commons/d/d1/Brick_wall_close-up_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14800"/>
            <a:ext cx="2362200" cy="236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3.bp.blogspot.com/-CkbGPWDWCws/UbIZcUeosOI/AAAAAAAAAS8/BOBMvBnZMX4/s1600/CakeGanacheSm+crop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582" y="4082386"/>
            <a:ext cx="2769366" cy="238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ountainsoftravelphotos.com/Lhotse/Misc/slides/1%20Kathmandu%20Mountain%20Flight%202%20Taweche,%20Nuptse,%20Everest,%20Lhotse,%20Ama%20Dabla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14800"/>
            <a:ext cx="3027699" cy="236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701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a Mass Structure, you can always take out a piece of it until there is nothing left and it will still remain intact.</a:t>
            </a:r>
            <a:endParaRPr lang="en-US" dirty="0"/>
          </a:p>
        </p:txBody>
      </p:sp>
      <p:pic>
        <p:nvPicPr>
          <p:cNvPr id="5122" name="Picture 2" descr="http://cavedownunder.files.wordpress.com/2013/04/img_02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461208"/>
            <a:ext cx="2749592" cy="168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h03.deviantart.net/fs9/PRE/i/2006/073/e/7/another_brick_in_the_wall_by_Rafd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65580"/>
            <a:ext cx="2800338" cy="210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hQQERUUEhQWFRUVFBQVFxcXFhoWFxwXFRYXFxUVGBcYHCceGhokHRcVHy8gIycqLC0sGB8xNTAqNScrLCkBCQoKDgwOGg8PGiwkHyQsLCwsLCwsLCwsLCksLCwsLCwsLCwsLCwsLCwsLCwsLCwpLCwsLCwpLCwsLCwsLCwsKf/AABEIALQBGAMBIgACEQEDEQH/xAAcAAABBQEBAQAAAAAAAAAAAAAAAgMEBQYBBwj/xABAEAACAQIEBAQEAwYEBQUBAAABAhEAAwQSITEFIkFRBhNhcTKBkaEUQrEHI1LB0fAzcuHxFWKCkqIkQ2PC0hb/xAAZAQEAAwEBAAAAAAAAAAAAAAAAAQIDBAX/xAAlEQACAgIDAAEEAwEAAAAAAAAAAQIRAyESMUFREyJCYQQycRT/2gAMAwEAAhEDEQA/APcaKKKAKKKKAKKKKAKKKKAKKKKAKKj4ziFuyAbjqk6DMYn271WY/wAW2EQlbiltYGvuSdNABJ+VQ5JFlCT6Rd0V4dxjxKRjXe7ce21tFyzcuTLyYyWRvlyGCNJiZq6wvj24wFu5dlSQJiHEkATOWRrr19dKz+ob/wDO/k9O/wCJ2sxTzbeZYzLnXMJ1EiZG4+tPlxEyI3npXgmCxMWHxTMQty4wLMWu3HcSBAJjQDplHaoeF8T3DiUUs4tIcxtnMgLEHILiSVBO65oMlSNaLI/gPAtbPb8f4ywtj/EuhRIWQrNqxCicoMake3WKtsPiFuKGRgynYqQR9RXhPijVQkg3SbbFFCrbSSrKrMx1eNJYwMxnMRUPh3ih8OXKXcoa2wJVxE7gyjQeuv0jrCyP0tLAvGe3cQ8V2LNw22LFljNlUkCdQCdp9OmnepvD+KWr6zacNG42I9wdRXzvh/FeGtDIHbKMzFyj3HZmYsZJKjc76HqSTVvY4lnt+bauMhNm6665S3IQoYBiYmDBOsdRs5yT2tD6MWtPZ7mnEbbQQ6kESCDKkdw21SQa8C4zxh1tnCoHGVDnCW5S2iKSU5DpsFgCJJGo1qd4L8VYrDJlV5zuoFp1JtpmZUhFB5BqAEUgSQIG5sp/JR4PIs9vorEX/GdyegInQQY7AxsfQ1P8N+KPMJS8wnUqxgddVOgGmnr07SWSLdFZYJRVmooqIOLWpgXFPsZH1GlSUcESDIPUVe0zJprsVRRRUkBRRRQBRRRQBRRRQBRRRQBRRRQBRRRQBRRRQBRUPFcZsWmCXL1tGYwFZ1BPyJrG8V45iWuHy70A3TatqMoG+rs0bCR9DVJTUTWGNzNFx7xQuGkKA7jcFgqie5P6VlbP7Y7K3Ml5REwzrIAkaaNuPWRHWspxni7kXJJuQ5BJCAuepEjSRrp361h/EPEbd5la2gTOi51BzAMAFcSdxIYfKs4ylJnRLHCEf2elcQ8RDG4rNLW9bqKHQqVtpzNeg/EXULlMaQw66UuOxgCZxADMyogIkBTBa47AnU6AR0JECBWTwXEneyyBm81WBVpkwepLeoI+exqSnCsReQn92o18yHJUCJkq3wnc6VVx3s1jKloj4fxabb3iRowMkDNcJ0nmaCs6yfQ1AucSzyVkd4Me+vb51YcL8KqES/iLgVWBdQ3xMu0hd4IjbvUfEcMtNejD+aLZyqqOFDG45AAVix5SSsZoMneKuqMny9E4TiN44TyFVitu7nRug1UwfUMN9q6nmXHe66gg3GNwzMs0nlkbg7GfyxpFWV7gF+062cmViM0dNSS1xieigHU9SO9IGIU5LSEC2Ghf4mJ0zknWdNI77jU00Tv0rMTimDANIykid5kb9dT7mnuKcPxAw1tngJcFvJzEkh4YMOnw61zi78hJ5jddzB6rmIVgoMEZQAO5OuxhviXFr91UsupuBMuUAaqVEAqfTbXp71JUXhcGgSVQCNHBgvMwTmInr0iuYiSSoJg5lypLZmOgVdRzEzqO3Y1Dv4gorBgUJjOsRMAkEf37ekfhuMi6jNoA+ZZmAU5lJ6/EFqaIvw1viG9dTy1LkOUTzpWG5jyZgeRySuoPalYPir2rZXyssODnIOhEOACxOSTlIB2y6aGqzheNd7wu3gLjEzmYbmIzhRodgBOwECq7iZuq0XbhcgmebQzHPHTN36x1jSij4XctWaPC+KAnJ5duJEvzggepDFY17aetXfE1GR5aHLqAAc65gh3KETyoQCT+YD+EDzj8fLBQwAYhQcoJAOgMADUDp3G3WtHxjittSBhRlJOZwWLKQkECCSB+bYTud6SjvRMclp2bnCXDZtJbzGQggls49ieoGxB1FO8P8RYnCW8VeRy4SFSwYaGUDzC5JAkE7o2oAmTWN8OYh/JUCAWUBWS6ghlG62yQZEbZZG0QKk2eJhLN2y902ma7etW7QQhs0k58wHxFWQyYL6n1rNXF2jR1JUz13hPju3d8ssVCXFHPqoViJAYHYGDB6EEGIrVV5B4e4dbSyVvcxCkMcpW3zEM7ATB5gXk/CWaDBq0wvibEYWIbzyLQteSTqb9oyYOpXzLbBhuIWSN60hk8Zz5MHsT0uionDuKW8Qpa205TlZdmVt8rLupgg69CDsal1uclUFFFFAFFFFAFFFFAFFFFAFFFFAFeeeOfG3l3ThkYrqiZhOrvJaSuoVRE+/pW64jjRZts56bDuToB9a8nx14tavYiALSZj2ztInf8o31Pp3rHLLw6v48LfJmbTFLcxbyxyW1ZrIEgXDyqbjx8WjMdewHerH8aYQhpLqtwRELvC6ggsOunWKrOH4JbzqLrlWbEslxgxDKgRXCI35UcyOXSI7CM9j81s+WeUsC2XMSAoMSp3BiJG3Y6VnxT0dKlSssPE19mQ21tl85jMZzAxMqBudPbuDrWXwuBuFAoEAM/xQvY6A/PelG7dzZc9xh1ZnJjQgak6bzHrU/G8RtoFYtNw6tBBIIA3jbXUdSK1Sowk+TtkMYN4YC4iHQEG4AxHxaRMggH00p5eG3ZVUtghzAAZYYwFUSCNJLEDuainFm/pZUloAM/CAZzEn8usa/7VLbANbSCxIdYYAkKQRrp1I7xU7KpLwtvEKYizZsjEoVCW0tBzMHLMKQCSX3JJIG1Z38ULobOzRIy5YCmAxbN/wCI09Z6VuuA+OLeb/1rH4ACgQuGcQC+0DrG36VV8QuWmvXGgEGGRRCwjDTlGswwEDsZnU1VWtUWaT6ZnU4syrcVWYG6jK7FiSwYBSpM6z69B6TUG4r31VwI1J/7RqZ+dbLguGwpxAN4C2nlO0zqWBGUKOpgXBpqYmoHEMeucFLY8vMC1pjmDKCDlZhO8GegMb9bX+iOOtspsHbuXGBzghAIYfEFX4QAB37+pNXeCtmw0sWLsMx68oIB16nmX0n21j4njhe67Ki28w0CqixAAUmFOu+5nTeot+LN5HW8l5clzRcwyn4srD1Me8HSj2FotOMcRF1VW7btOR15gy7EggONcsiG669BVTbxYDAlRIiANgB8MjcmIk+oim34mxJJbNoSeo11MSfXatH4TxOFuWv39q3cYswzOqt2JjqNCKh/ah/ZkTG4xdIKrLSUJ11AG3vOnqI21i8Lx2HW4q4hFey7gNPTM3+IDuI0J12zDrVz4j4HhVHmW/3bsfhzEg9BoxIXWKyt3A20fMtxnYaglMqzO3MQ0jcQI03qFTRMrTL42MN+Ic4VjyHkBQCO6oQfkDIYdR1MPFNmZssQBB2B1Ebz/fak4V3t2s6o2UKwZiCUJJ19tQRVUhJb4ZJJgaTvqdPXf2qxDeiZjOK+XyIscqjUz75R6d/t30Hh7iFtsP8A+pYuZfJIJZANMocydYn0zVUW+EXcskqM0yrgPprod5kE7H+lP8QvGyypZRWXKQwyE5WOaRIgbajroZqrSeiybW2abA+KbdtXcm+7MwIJy5IjszyDv2ER0rU8N44roWsKDaGQIcxDNy6gg7HoB00FeOHiLOIywB0EgaAjqT/TWrbwvxZbd1UckqWLGDsQTnj0ZJ0PVVqksarRpHJb2bu1xPFfjbV3Dh2aRbdlBCXLWl2zcY/BIQuhmNY7LXseH4hbuEqrSR0gg+4kajbbuO9eT8Gx7+WTCwT5iL+YhwHMxpqWKz/F96jF+I2GLtFWeUTEhLkMFdQRcsMrbNly5GPXOROsUhNrRXLiUtnvFFR+HYrzbVu4RBdFaO0iY9qkV0nB0FFFFAFFFFAFFFFAFFFFAZvxzfVbKBjE3J9ICtM+gmflXkvH8SL2EC2wzHE37aZbYJy2kJgsF2JIPvHvXrfj3gQxeCuqDlcW3CsSYXOuViY3GUmvO7du1YkqAq2baMx0BYgZLAaNzux9JrmyalZ3YNwogcbRM19cuQXLzXbdwCPhQWwvqBkQ/bSvOMfx03SDBEIMxiSesZuigk/U1uvE/FWtJatSs5S1w3IKqbsGATtl/dqCNiCelYTE44pfaQrQxUgERoIOVo3B2MaVMF6TlfiHLV7MNVNsAjnaSTPZjCD/ALT71HxIgkWypjYkjOepgRl7/wBTVw+LQAZXBkP1llBkyZkz0+Z96iWMLbvP5Z0JClCpBOkzJ1BkD/xIrSzJr9krhnCMScM19FZkUjPpmmBDnKOZgp7bdNzTeKxDXIZU0UAHmAkxrGbLvI9prbeHeJDA2gt64q2spZBILFZ1yru2pA9zWP41dFy81yMqs2bKoyhZJmAu4GmvpVIytl5RpFbw2yr3x+JLLbykmCRrsIYH39PtUriePFu4UtHPbT/DLjOMpEg776771zB3bYdcyZ13YTGka7nQDf5VoLfhPD3MM+Mus+SJRLfJygBU1b0EgdNd6s3T2VS1oyN3Evckop6LyglQBlJk9Np3nXsaTavDuSCYzT/LoB26aVqmRbSchOVBCrPYEHUaSSSd9we01nlsKWl9Tl/kdCNjp06VKZDjRL4Fctm8FuLnUg7dIEz7Va8b4LhkUOEuEH81pVOX/NLCqXCcLxDDMiOw6Zfi79DJG2kVp+FY6bJDWoZWytnSJgGQUYabr8wRFUl8o0jtUzN3UQW5A0jTQA9tuh9Kg28TlPLmMa6QSPXTpWzuW8PdAF2yhMfkHlHQ/wDxwDv1pX/C8MyMrWFUGYyGDB6SetOaDxvwyeI4ozwWUAx3Y7aTGgHtG/Wm/PBEGB10GvTQH3rSYvwkjqow7rbAmRczPO0ENOnUVAfwViCeTyn/AMrk6DcwE5alSiVcZEtMNiBg0uW7pW2ygm2nIAryWMjYyfWdNpmqHEXVDpzSC4AE9iJme5O+5qy4hw+8iojkhFVeUHlzKI29P72q68KcGw920cyqz7E/mBj6761F0rJ426KDG40HLIlp6nZgRrE/PbpUL8XEkjQAzG8bHU+lK4lhrtq5luoy5MomDlaNSyensarmwb3DGwylidzt1jv2q66KybstsBdUIpyx0OpJ2201g67afpV5wThNjE5jchHt6tJiFIjNOnrNZzDtCqpYkgGT8MjWBprA7zQ+GOQlWIVyAdSTCmSCZ7x9qholSPVOE4hfJR7ds5RYVxAMQC7BVBE5iGY6byulQLrXsP5dqzZJt3bty6MpDjybiA4hGXZYZswE9ABrIrlprtvAW0+EjB2YYRnzMgyqFO5C8uvX6UjjmPI/DtmIP4sPAMHL+HRnX2/ebetYJbOm9Jnpv7PfEH4rCqDq1tLYzDZlK8re+hB9p61qawP7JLymwyquWFtE7TzZyFMdhH1rfV1Rdo87KqmwoooqxmFFFFAFFFFAFFFV+M4oF0TU9+g/qaAe4mqtadGbKHRknrzAiQOp1rynBYAPzP8AC2KTL0kKFKKQRsFA0rdX7xMsZYwT6+wrD460023zALbJuPr0A3GnTmmufOujs/jPsz/Crv429grt1xFq9dtt/kEqvX+JP/I1W8ZS20Xyq+cqql4hQMzKxBeI0JUqZHQegqz8McCt2MKr3c7ARdysTbls8ExAOXSRqQfnFTfE3EsLYN+0cPhzcWz5q+bbUhpWMpO+YHbXp71mnukdDSq2YjiyLai7asg5wVd2BdJYxBWYWdOwNTMPIUZsobX4RlAnoOvb6U5iLl4W7Fy0rBGV86sGABeywBLbNbDSVJH8Gp3qAbpyGBzAHQyNY2PzrZGD7IWOxSi+xkggDT4tVWDA7b6SI1NN3Mf0APvt13IGh/s9KjcV4LcCi4ASQv7yd80yWHpr7mJjek4a0zgGMvTXQx1OXoB96voztl1g/Dt50S4Apt3uVP3igk5oYETKmFcQan8ZgW7OGzeWyOhYmHVXJBBGXtK6jpNVFxCbeRyQkNAOurnMxI7zr6U3Z4e9wBUQtl0JER0iqf6XXwXXGeFXsHbh4e22vm2wRBj86mRHXTTSqXB4Q3rgXUjr0gd/Qf7a1reAWr2HQrekh+bKzTAiAdSSo06D+tVfGeLD/wBnKoza5APTrsZ1JOv8qqpPou4rsurWJNq35aEhRuRoT7x09Kj+cDpQGJFQsTjQimCJmO+p9Kzo1IzYhweXLGu89zpUt8UQMypm6Hmyn06EGqN+I856gdu51NTsLxNVG4iYq7RRMvbDNAnT50+L5XYwe/WqocUQZSzQGJA0Pv8AL3PWuY3h7O4uW7hRh6kqfcTVKLWWuIxBdctzmX/m1+h3Fc4Ncs2swVNzBIJ6dNd6SxEAEiT+vpXRYA+1QSXX4tCpAfQgyrREHcEdaxfGbC27ji2gCmIyKcmqiY6TOkCrtlgesGod7GoEHmRGnLE6ztHU6fapjoiSsg8P8Gu6hmOUMJEqZ+hGv2qXxHwylq2SrlspmI07az2EGPSn+F+IAQfL5VDHlOgM6zHQa1YHiOYnMokTtofrVnKVkKKrQ74Z8RLeNmxcUZoC80kRbtNFxSNCcypp01PSo/iXhJulSsk2w7QOrXDZsgR/kw91v+momGwNlMQl/KwZTIhyRqpU8pMDc7VbY+6S9m5bAK+coaZBJYXAkd8rXGJH/MajSei262egfsy4WbWFztvdIJ7yBqPkxZf+mthUHhGH8qxaTfLbQeshRPvU0Ga6kqR5s3bs7RRRUlQooooAooqv4pjI5Bud/QdvnQDPEOIzyrt1Pf0HpVfFE1yrAjcTcLZuEuLYyPznZeU80DUxvArMYtlFsliMoUkkxEZeafQjX51beLeKWrWFvC6Qc1m5ya6jKZBIByj1NVOMUFGzLylCGSPykbAdxtXNm20dmBUmZ7GYtrqowcOt5raqV2KIYuMNTC5tpJ+EjpRwq2uKxzXxbBYOTnFwSp1FolGOqugKwARoSINKt8MW9hEFglCLQVGYQSoECYiDpuvQ6d6r+DYY4eVuAWCHTKc8m4lqcioo/Nzv19TEa5dJ0dDdtWbs+IBbCtMKykA9FcbAjt0+XrXmHiHjFt8Xce2otnOEZVBKglQCRlEatyzp8Wu0VZXlbEBrRJAa4LmUAklJGcwNQv8AIGtN4VxaW7QuIDmZDcGa2Ldw2w2ttjAJAbMQT/EI60j9uyJLlpHnd/iIYCBmBMH6mB1k/afnMNMWwJXLmPYdxG56DbWt94u4ZaxdzPbUJdKBxcSFLowAK3D/ABCAM28RrEisV/8AzLptbY5iNcxIAnXMTtWqkmZSjJDtng7XZhWZiI0+FSdTkOhHvrV94dwX4NSWBzn+Ig6+w2HvU2zeW0kJIjUmSdfc/wBioWFxDXAWYRzNHXlBgE+9ZuTZoopDHHnZ7bRJZiPc6gmqdOFBQDcMCSSJ9oH6mr3EOB89tKqcZfVW1Mtl06R/cfapQY7jMePKBE8wEKdDBjU/Kaz7yzGNun9z/cU7kN0y2wAA7xrp7a1YWeG99B96noirKO5hmH5Z116z30riSvT39jPSru7h4J964LP9+tWsrxKcYgRDagTqOx3jp/tV3huPKqgAfCIEk9Ntd6Tcw2bQiaj3OGpEQV9R/rUWmSk10XHDeNLcgMRP2kR9NatLo8xSocodDmWJj5giseeG7ZWiI6dvXpTwuX0GUOSO8kH/AFG+n9mK+C1v00eFw97zAXuKyR0ESZ00Hp6xVf4g4VOqhieyide8AetQsLxy7bSMvNqRmBETssaA/wC2pqwwHilWy+aI3mAfeR3EdtoqNp2RpqhHBOFm2JYQTH2q7yaVyxxOw4DC4qz0YgHQxBk6HUfUd6cuMJiROsif1qrtssqSIYMU7fYZbbm5ldXJUA5f3cjzdBv8S/PL0GiGFGOuZcKzKgLZ7cE9OdAk95cqI7T3qUS+j3fhOMW7ZR1YMCimREagdqlx2ry79nfjRbQGHu5gvmsikmcjO7EKeuWZHpp01r1EGdq6k0zz5xcWKVprtIIpQNSZnaKKKAReuBVJPQTWduOSSTudat+LvCAdz+mv9KppqUAim8TdyKzdgT9KcNZvxNx5bTKhYgE80STGgMhdY5oiqzlxRrjjylRTcYxbEsbK53AunUgKUuQmaSYEHfN/zTVjiWbKIgvkkHoWjXbSCdfnWFx3FcRetMLCMttLbAuBnYqxljt3yg5Z+GZ7a+w6th0ZW5DaUq2ugyDI2uu0fSuNqkd9pvRD8O3HawhvKFLZuXJkKks2jL0kQT7z1qo4zjZxrWrr5bIw6uzbjnYqNQNySOYa6GrLw4IsrFwXXCxcOYlWhm+EkbAyNpXY1U8Xw9kY8PDXLps6WisAQTrmGx1OsEb7yIldsq+kS14OLf7y3LBwvMjwWTTQspi4pEiGnUz0pXDMZJtsrZlK3UJg6H94II7ggCKc4pIwt5rJIPlnNbMAidNiYnXRh1gelVnhmzhjYRVJRhlLOZCtcYDOVu6Dfl1jaOlO1ZKdOizEJbOY6nOo76k/pAqAXZbZCSxgQCd22GY9h19KcxWHNtspJIEwSZ0bm366k60217KGaJyqTG0wJielSS3ZzCsCPLJl0Vc3uR3+RrjXYgAamY9hoSft9arPDDk+bcYyWcAn/pn5fFTPFOLP5jJZEsAuumh1zLqe2X2+1TWyqehfF+OC2GW3zONCei6T8zA29RVTh8GW1camNI17anrT1jAmY+Jt9Rt/e1XOFwWQEnU1PXQq+xrB4MLqd6kstdFDVUkrbw5jQLetKvjmNdRasVFKmtOhKSKcU1FEh5AO4ptsJO1SkpyKgkrm4ee0/eo17ho6qZGx7e06VfIKfUVNk1Zk7fDoOh3306RBEDTeDMbge1O8KwzW7qTJDHXXblYDXc6ZdCa0LYRZnKPlSPwgDSNKciOI9lmnrxYYdwsGCrEHUGCsJ8zr9KbmmOLuFwtwsYgjL6uwgD10zadpJqq7Jl0dweNlm2J815iIJts7HbuDp7dNY9e/Z/ii+EAMZUhUgQcuUHXXuSPlXz/g/ECoxBULL6ka8pzDbeQrETrPvXqf7POKlLgC5Ct0qmuhKpopGu+ryPStI/bIxnU4aPUq4N6Aa4x2966TiHKKKKggruMjRfc1UzV5xS3Ns+mv8j+tUcVKABqzfiPgVs3Be1Jgkj8srBDCNZidvT56VRUPiPDUuDnnTXRiNtpiqZFcdG2KSUtmKt2Q+a3aIWyXcll1HOA1y3l6SdQf/wA062Ks2B5WblWyzqD1t2wA4+Ug/M9jTuNxC2s2sZIz5TJCjSY6iI/065rE4jzGVrxHkhLltTlJa6GH+GojmELzGR8INccdnoy6J3hC8LmFtlU8tRmFs58xIDsJJjeZ39RS8fgmbE5kti3cNkKMTP5s5y21Q6TuTO+g1GlR/BmMDWnBfMtt8mSAPLST5RAABIK6EnfJG4pniuKC40nEXl/D+VlS2rBmcMOdjbGrZSNvij6G/wCTMfEO+KMpwtwXgysAOa3AnmHcHIfr1iDArnBce7WEZ7K+WVU2whyuLZUZZ/Kx/wC2pniJbowx8oLeBAyklTyyJ1flYR3/ANKjcHstq6X8+ii5agZFeBm/dnmSTroQDM6zUeE+jOOdCxySBpoVyn1n+tRMRj0srLkAGfspY/YGp3FXJcSAOUaA6bnX09qzvGLeZ0nTLLT1kgipRLIy8TZkFu0EtpAj82h27Rp0+9dwWDyiF19al4Th0+gPpqff61Y2rAQaVLfwEqE4ewFHrTjUV2oJGiKk4HhzXjA0Ubt/IdzU3hXBDd5mkJ929B6ev9jS28MFACiANgKvGNmM51pFFf8ACNlzILodNiCNt4IqM/gZ/wD27qt6MCv3E1rbeHqbZw1a8TLmzzm/4WxKTNpmHdIf7Dm+1V1xCpysCp7MCp+h1r2exhzUz8GHEMoYdiAR96jgW+r8nh6mn0avX7/g3CXPiw6CeqDyz9UiqrF/sxw7a23u2/SQ6/cT96q4Mss0TzxaUtajFfs1vL/h3Uf/ADAof/sKrMR4Uxab2SfVSrfYGftVHFrw0U4v0rFNcAmh0ZDDqVPZgQfoaWKzNAK1E46k4W4BuIPyBGb2J2H+lTKVewj3rF1LYBZlIGY5RJ0En03+QqV2RLorOFWTcsolpRlKpJDBlN3OgvBoJ6MWIPT2NXnBbn4Vw6/4aBnC5S0IHlTABYkmNtTIqm8LXcitYuIUYMzkHlLTAKwdhoZbbKD3rX8OwZZxm/MVO0TERp0URoPrG1S+yq/qepYZyUQtoSoJjaSNRSnP6j9aRaugqI7UAywHz+n+sV2HnMk0UUVBBxlkQazuIslGKnpt6joa0dRcfgvMGnxDb+lSgUBNcZZEHUHQj3pxljfpXBQkyfFPC6o5uIYVrbIynmbUQSrNsY1nWIjrpAxhRbTK65lghuVWBn8zJABnrpueh313FMM7pCEZgQddiNZHpNYjE8Gv3He3dlAEJW4VzLuMo/hffVZGgrjyR4y10ejhyco03szfhXhuXF3mti6IQxClrBUnmRjG40IDHvtpSLmMtNxC6UQ3LoVQluQbZKgB8rRmUxJnXTvW7tOlkBRAC6QOh9ASdPY6fSsThvD+Mv4i7cCpbtvKrdzDzMiMXR7bAmJBWZPbsBRSu2xKPGqLHxEAcMwS75clZVgSTzDZR8fuvzipHBLdo2LQWUhRkJbdTqrB9xIjQx21qN4mvD8My3kzEm3BzFJlgCTl66j4dDMaU5wx7xQeegiBlj/EUR8LH4bkbA6SBMmo/En8jvGVIcAmSFGsR1MTFVlyyCZIqfxCMwA2AEbj7GotF0DqVxjSopeGwj3nCIMzHt0HcnoPWpA2qzWi4L4XLQ94QNwnU/5uw9Ku+B+F1swzc9zv0H+Ufz/StBbwtbRh8nPPL4irXB+lOpgqt0wlPLhhWtHO5FXawNTbOBqYtunlFTRWxu1hKlJh6FNOBqEWAtig267NE0FjL2aYezUwtTbUFlfewwYQwDDsRI+9VeI8J4a5vaUf5ZT7KYrQFa5lqGkyyk10Y7Efs6ttPl3XU/8AMA4+0H70xh/Bd6yGgrcBIIgwfo39a3QFBFUeOLNFmmjxLxfbbBX7eIK5SQVIuA5WiIAPQ7mB266zp/2ecTON8xmtlTbIGb4kMzoGyjmEarqRI11r0O5bDCGAI7ESPoa4kKIAAA6AQPpRY0iZZrVCkGUVIwyaSdz+nSo2HTzDP5R9z/Sp9aGAUUUVACiikXHigIuP4fn1XRvsfQ/1qkuWyDBEEbg1ovPFM4m2twc2/QjcVKYKIVH4haLIYE+gjqCDvp1mp9/CFPUdx/MUyFo1aotGVOzEWYvtcUll8vyw0aENJAbXUMI6jqakvjMp0B+LJEfmH8JHXXb6VoeJ4IsjFVBaOkAkDpPU9gazWDwt5r6uyFEEg5jGaVKjkOuk+nWuKWNpnowyqSsr8R4cs4sBsQmbour2jGhKsBlO4OhJ2B7gJw3Chh3dLWYWwVyo7l1EjULnYsNZ2P1qdxLFZFJJgQQREwyxqR2jtrOtRELG2TdUgMdDyupXQcwHz+1Ut0aOKuyv4secaEabb9TUMGpvFVylRMwvy+U9KuOB+EWuQ94FV3C7E+/YfetYxb6MpyUeyp4RwZ8S0Loo+JiNB6DufSt/wjgqWFyoPcn4ie5NT8Jw8IAFAAAgAaAVPt2YrojCjjnkchm1hqlJailqtKq5iJiiK6TXKA7XQaTRNAOBqUHpma7moB7zKM9M5qM1AO56M1NZqM1AOZq5mpE1yaAXmrmakFoqM2MzGLYzHv0HuaAk3LwUSTRYw5uatITtsT79h96Rh8OAcznM32HsP5mpn4ilgkqO1dqKMRUoVACiiigCuMs712igIN/BN+U/I1Bu3HX4gRV5XCKAz/46mnuA+h9KvbvDrbbqPlpUS7wFT8LEe+tAVYuxvrSiqsNetSLnAnGxB+1Rn4ddX8p+WtTYKy74YTVkJDzKsTmj0jtUG54SfPIZFB+IAEA9zHerw5hup+kU5bxvf7iqPHBmyzTXpW8P8LW7b5253AgSNB6gd/WrxLVJt4xT0+hp9LynrHuKuopdGcpOTtikSnQKEIOxH1pflmhUTRNdK1yKA5RRRFAcorsUZaA5RSvLPakkRuQPcigCimbmNtru6/LWo78ctD4czewqaBOoAqqfjTH4UA9WM1HuYq4/xOfYaUBc3sSqfEwFQ34rP+Gs+p0FV9uxJ0Uk/Mmpdvh9xtkPz0/WosCSS2rtPoNB/U0+uIgQNB6U7b4E53IH3qXa4Eo+Ik/aosEAYqpViw7dIHc1ZWcIifCoFPUAxh8KF9TT9FFAFFFFAFFFFAFFFFAFFFFAFFFFAFNth1O6g/IUUUAy3DLR/IP0pH/B7fSR7MaKKAaucLUdW+x/lUS5ay7E/wB+1FFLA157DZj9a42NcfmNcoqwIlzjV0Hf7U03Hrv8Q+lFFXAg8dvfxUDil1t3b60UVDAuWbd3+tdXBg7lj8zXKKpYJmH4Sh6fp/SrKzwO2d831/0rtFQB9ODWh+Wfcmn0wNsbIv0oooB4KBtXaKKAKKKKAKKKKAKKKKAKKKKA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http://ichef.bbci.co.uk/food/ic/food_16x9_448/recipes/easy_chocolate_cake_31070_16x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37542"/>
            <a:ext cx="2905205" cy="16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959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709160"/>
          </a:xfrm>
        </p:spPr>
        <p:txBody>
          <a:bodyPr/>
          <a:lstStyle/>
          <a:p>
            <a:r>
              <a:rPr lang="en-US" dirty="0" smtClean="0"/>
              <a:t>In a Frame </a:t>
            </a:r>
            <a:r>
              <a:rPr lang="en-US" dirty="0"/>
              <a:t>S</a:t>
            </a:r>
            <a:r>
              <a:rPr lang="en-US" dirty="0" smtClean="0"/>
              <a:t>tructure, the frames act as skeletons.</a:t>
            </a:r>
          </a:p>
          <a:p>
            <a:r>
              <a:rPr lang="en-US" dirty="0" smtClean="0"/>
              <a:t>Frame Structures are primarily hollow or empty. This makes Frame Structures good for living in</a:t>
            </a:r>
          </a:p>
          <a:p>
            <a:r>
              <a:rPr lang="en-US" dirty="0" smtClean="0"/>
              <a:t>Frame Structures require a strong frame to hold the majority of the </a:t>
            </a:r>
            <a:r>
              <a:rPr lang="en-US" b="1" dirty="0" smtClean="0"/>
              <a:t>load.</a:t>
            </a:r>
          </a:p>
          <a:p>
            <a:r>
              <a:rPr lang="en-US" dirty="0" smtClean="0"/>
              <a:t>Houses, Buildings, Bridges and Spider webs are examples of </a:t>
            </a:r>
            <a:r>
              <a:rPr lang="en-US" b="1" dirty="0" smtClean="0"/>
              <a:t>Frame Structures.</a:t>
            </a:r>
          </a:p>
        </p:txBody>
      </p:sp>
      <p:pic>
        <p:nvPicPr>
          <p:cNvPr id="6146" name="Picture 2" descr="http://newhomessection.com/blog/wp-content/plugins/2008/06/house-under-construction-picture-showing-wooden-framing-for-two-storey-ho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06976"/>
            <a:ext cx="2514600" cy="160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pload.wikimedia.org/wikipedia/commons/a/a8/Sydney_harbour_bridge_new_south_wa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80815"/>
            <a:ext cx="3233738" cy="185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upload.wikimedia.org/wikipedia/commons/a/ab/Spider_web_with_dew_drops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920972"/>
            <a:ext cx="2667000" cy="177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250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Shell Structures are strong and hollow and rely on their shape for their strength.</a:t>
            </a:r>
          </a:p>
          <a:p>
            <a:pPr marL="137160" indent="0">
              <a:buNone/>
            </a:pPr>
            <a:r>
              <a:rPr lang="en-US" dirty="0" smtClean="0"/>
              <a:t>Two Useful features of Shell Structures</a:t>
            </a:r>
          </a:p>
          <a:p>
            <a:pPr marL="651510" indent="-514350">
              <a:buAutoNum type="arabicParenR"/>
            </a:pPr>
            <a:r>
              <a:rPr lang="en-US" dirty="0" smtClean="0"/>
              <a:t>They are completely empty/hollow</a:t>
            </a:r>
          </a:p>
          <a:p>
            <a:pPr marL="651510" indent="-514350">
              <a:buAutoNum type="arabicParenR"/>
            </a:pPr>
            <a:r>
              <a:rPr lang="en-US" dirty="0" smtClean="0"/>
              <a:t>Require little building materials</a:t>
            </a:r>
            <a:endParaRPr lang="en-US" dirty="0"/>
          </a:p>
        </p:txBody>
      </p:sp>
      <p:pic>
        <p:nvPicPr>
          <p:cNvPr id="4" name="Picture 2" descr="http://2.cdn.nhle.com/flames/images/upload/gallery/2013/11/188026099_sl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3110923" cy="207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33800" y="5271908"/>
            <a:ext cx="5137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Helmet is a good example of a Shell Structure.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666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Scavenger Hunt!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and a partner are going to go exploring around the school for examples of each of the 3 types of structures. Mass, Frame, and Shell. </a:t>
            </a:r>
          </a:p>
          <a:p>
            <a:pPr marL="137160" indent="0">
              <a:buNone/>
            </a:pPr>
            <a:endParaRPr lang="en-US" dirty="0" smtClean="0"/>
          </a:p>
          <a:p>
            <a:r>
              <a:rPr lang="en-US" dirty="0" smtClean="0"/>
              <a:t>Points will be given for unique structures that no one else has. (If only one group finds a helmet for shell structure, they receive a point. If more than one group finds a helmet as their shell structure, no one gets points)</a:t>
            </a:r>
          </a:p>
          <a:p>
            <a:r>
              <a:rPr lang="en-US" dirty="0" smtClean="0"/>
              <a:t>There MAY be a reward for the winning pair!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603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172</TotalTime>
  <Words>363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Structures and Forces</vt:lpstr>
      <vt:lpstr>What is a Structure?</vt:lpstr>
      <vt:lpstr>Natural Structures vs Manufactured Structures</vt:lpstr>
      <vt:lpstr>3 Types of Structures</vt:lpstr>
      <vt:lpstr>Mass Structures</vt:lpstr>
      <vt:lpstr>Mass Structures</vt:lpstr>
      <vt:lpstr>Frame Structures</vt:lpstr>
      <vt:lpstr>Shell Structures</vt:lpstr>
      <vt:lpstr>Scavenger Hunt!</vt:lpstr>
    </vt:vector>
  </TitlesOfParts>
  <Company>GPPSD #2357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Structures and Forces</dc:title>
  <dc:creator>Darren Morris</dc:creator>
  <cp:lastModifiedBy>Darren Morris</cp:lastModifiedBy>
  <cp:revision>14</cp:revision>
  <dcterms:created xsi:type="dcterms:W3CDTF">2013-11-27T16:32:26Z</dcterms:created>
  <dcterms:modified xsi:type="dcterms:W3CDTF">2013-11-27T19:24:55Z</dcterms:modified>
</cp:coreProperties>
</file>