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67EAF74-C31B-4A87-A9BF-332AB0114728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6ED1B74-4A86-4EB1-A917-094F953688F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AF74-C31B-4A87-A9BF-332AB0114728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1B74-4A86-4EB1-A917-094F95368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AF74-C31B-4A87-A9BF-332AB0114728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1B74-4A86-4EB1-A917-094F95368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AF74-C31B-4A87-A9BF-332AB0114728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1B74-4A86-4EB1-A917-094F95368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AF74-C31B-4A87-A9BF-332AB0114728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1B74-4A86-4EB1-A917-094F95368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AF74-C31B-4A87-A9BF-332AB0114728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1B74-4A86-4EB1-A917-094F953688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AF74-C31B-4A87-A9BF-332AB0114728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1B74-4A86-4EB1-A917-094F95368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AF74-C31B-4A87-A9BF-332AB0114728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1B74-4A86-4EB1-A917-094F95368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AF74-C31B-4A87-A9BF-332AB0114728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1B74-4A86-4EB1-A917-094F95368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AF74-C31B-4A87-A9BF-332AB0114728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1B74-4A86-4EB1-A917-094F953688F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AF74-C31B-4A87-A9BF-332AB0114728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1B74-4A86-4EB1-A917-094F953688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67EAF74-C31B-4A87-A9BF-332AB0114728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6ED1B74-4A86-4EB1-A917-094F953688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RV1ZqCWDdQ0?version=3&amp;hl=en_US" TargetMode="Externa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3124200"/>
            <a:ext cx="3505199" cy="6768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Metis Rise Up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990600"/>
            <a:ext cx="1600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4088" y="3657600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Gabriel Dumont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1" y="228600"/>
            <a:ext cx="2314575" cy="205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9816" y="2280857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Louis Riel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13" y="3145256"/>
            <a:ext cx="1133734" cy="226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2252" y="5452629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Thomas Scott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794" y="6297317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Sir John A. Macdonald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4246419"/>
            <a:ext cx="1752600" cy="20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3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5009"/>
            <a:ext cx="4094041" cy="6637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5009"/>
            <a:ext cx="4374403" cy="65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270760"/>
            <a:ext cx="4343400" cy="64814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3400"/>
            <a:ext cx="4114800" cy="622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1544"/>
            <a:ext cx="4430430" cy="67057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98" y="152400"/>
            <a:ext cx="4396830" cy="665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44"/>
            <a:ext cx="4524459" cy="66392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4000"/>
            <a:ext cx="4147457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3645"/>
            <a:ext cx="4173453" cy="64031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57200"/>
            <a:ext cx="397328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4810013" cy="4800600"/>
          </a:xfrm>
        </p:spPr>
      </p:pic>
      <p:sp>
        <p:nvSpPr>
          <p:cNvPr id="5" name="Rectangle 4"/>
          <p:cNvSpPr/>
          <p:nvPr/>
        </p:nvSpPr>
        <p:spPr>
          <a:xfrm>
            <a:off x="2971800" y="3352800"/>
            <a:ext cx="2590800" cy="254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9000" y="3627580"/>
            <a:ext cx="5029200" cy="2773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Thomas Scott was executed on the charges of Treason</a:t>
            </a:r>
          </a:p>
          <a:p>
            <a:r>
              <a:rPr lang="en-US" dirty="0" smtClean="0"/>
              <a:t>The Metis did this to set an example for the Government</a:t>
            </a:r>
          </a:p>
          <a:p>
            <a:r>
              <a:rPr lang="en-US" dirty="0" smtClean="0"/>
              <a:t>Since Louis Riel chose not to spare Thomas Scotts Life, he was wanted for Murder and High Treason. So Riel fled to the States</a:t>
            </a:r>
            <a:endParaRPr lang="en-US" dirty="0"/>
          </a:p>
        </p:txBody>
      </p:sp>
      <p:pic>
        <p:nvPicPr>
          <p:cNvPr id="7" name="RV1ZqCWDdQ0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0182" y="10668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 Metis Uprising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when Land Speculators were marketing the land for the Railway west</a:t>
            </a:r>
          </a:p>
          <a:p>
            <a:r>
              <a:rPr lang="en-US" dirty="0" smtClean="0"/>
              <a:t>In 1884, Gabriel Dumont went to seek the help of Louis Riel who had fled to Montana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362075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6019800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Gabriel Dumont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596"/>
            <a:ext cx="4191000" cy="62150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687">
            <a:off x="4628784" y="316645"/>
            <a:ext cx="411071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114800" cy="61020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7" y="381000"/>
            <a:ext cx="4137331" cy="635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84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267200" cy="63431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52582"/>
            <a:ext cx="410091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3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know.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567108" cy="41533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Canadian Surveyors entered the Red River Settlement</a:t>
            </a:r>
          </a:p>
          <a:p>
            <a:r>
              <a:rPr lang="en-US" dirty="0" smtClean="0"/>
              <a:t>The Red River Settlement was a Metis settlement</a:t>
            </a:r>
          </a:p>
          <a:p>
            <a:r>
              <a:rPr lang="en-US" dirty="0" smtClean="0"/>
              <a:t>The area was part of Rupert’s Land</a:t>
            </a:r>
          </a:p>
          <a:p>
            <a:r>
              <a:rPr lang="en-US" dirty="0" smtClean="0"/>
              <a:t>The area was sold to the Canadian Government for £300,000 (roughly $1.5 Million)</a:t>
            </a:r>
          </a:p>
          <a:p>
            <a:r>
              <a:rPr lang="en-US" dirty="0" smtClean="0"/>
              <a:t>The Metis were upset about this.</a:t>
            </a:r>
          </a:p>
          <a:p>
            <a:r>
              <a:rPr lang="en-US" dirty="0"/>
              <a:t>Louis Riel was in charge of the Metis government since he was educated and spoke English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u="sng" dirty="0" smtClean="0"/>
              <a:t>Phase 1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45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" y="152400"/>
            <a:ext cx="4343400" cy="660769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18602"/>
            <a:ext cx="45624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343400" y="914400"/>
            <a:ext cx="4324741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Dumont successfully recruited Louis Riel to help fight the Canadian Government</a:t>
            </a:r>
          </a:p>
          <a:p>
            <a:r>
              <a:rPr lang="en-US" dirty="0" smtClean="0"/>
              <a:t>Riel would help Dumont set up a new provisional government.</a:t>
            </a:r>
          </a:p>
          <a:p>
            <a:r>
              <a:rPr lang="en-US" dirty="0" smtClean="0"/>
              <a:t>This triggered the Canadian Government to send in troops to </a:t>
            </a:r>
            <a:r>
              <a:rPr lang="en-US" dirty="0" err="1" smtClean="0"/>
              <a:t>Batoche</a:t>
            </a:r>
            <a:r>
              <a:rPr lang="en-US" dirty="0" smtClean="0"/>
              <a:t> to fight the Metis. </a:t>
            </a:r>
          </a:p>
          <a:p>
            <a:r>
              <a:rPr lang="en-US" dirty="0" smtClean="0"/>
              <a:t>“The Battle of </a:t>
            </a:r>
            <a:r>
              <a:rPr lang="en-US" dirty="0" err="1" smtClean="0"/>
              <a:t>Batoche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76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Fall Out from the Metis Uprising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85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Louis Riel gave himself up to the Canadian Government in hopes of it ending the battle with Canada</a:t>
            </a:r>
          </a:p>
          <a:p>
            <a:r>
              <a:rPr lang="en-US" dirty="0" smtClean="0"/>
              <a:t>Though the main reason Louis </a:t>
            </a:r>
            <a:r>
              <a:rPr lang="en-US" dirty="0" smtClean="0"/>
              <a:t>Riel was </a:t>
            </a:r>
            <a:r>
              <a:rPr lang="en-US" dirty="0" smtClean="0"/>
              <a:t>executed for the Murder of Thomas Scott, he was officially tried for High Treason</a:t>
            </a:r>
          </a:p>
          <a:p>
            <a:r>
              <a:rPr lang="en-US" dirty="0" smtClean="0"/>
              <a:t>The Manitoba School Act was created which removed French as the official second language in </a:t>
            </a:r>
            <a:r>
              <a:rPr lang="en-US" dirty="0" smtClean="0"/>
              <a:t>Manitoba.</a:t>
            </a:r>
            <a:endParaRPr lang="en-US" dirty="0" smtClean="0"/>
          </a:p>
          <a:p>
            <a:pPr lvl="1"/>
            <a:r>
              <a:rPr lang="en-US" dirty="0" smtClean="0"/>
              <a:t>The Manitoba School Act also halted government funding for Catholic Schools.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1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25" y="-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Red River Resistance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824625"/>
            <a:ext cx="3915655" cy="6047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684">
            <a:off x="4489216" y="545488"/>
            <a:ext cx="4449504" cy="629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308"/>
            <a:ext cx="4330568" cy="6555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4784">
            <a:off x="4654195" y="103377"/>
            <a:ext cx="4464793" cy="670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191000" cy="62905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5800"/>
            <a:ext cx="4114800" cy="604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343400" cy="64731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"/>
            <a:ext cx="4267200" cy="668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301">
            <a:off x="304800" y="304800"/>
            <a:ext cx="4267200" cy="6409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7101"/>
            <a:ext cx="4373981" cy="653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4133240" cy="61722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90440" y="914400"/>
            <a:ext cx="3833308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Metis were upset that they were not consulted when their land was sold to Canada. </a:t>
            </a:r>
          </a:p>
          <a:p>
            <a:r>
              <a:rPr lang="en-US" dirty="0" smtClean="0"/>
              <a:t>The Metis decided to resist by capturing Fort Garry and take it’s people prisoner.</a:t>
            </a:r>
          </a:p>
          <a:p>
            <a:r>
              <a:rPr lang="en-US" dirty="0" smtClean="0"/>
              <a:t>Among those taken prisoner was Thomas Scott. 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4419600"/>
            <a:ext cx="41148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Phase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Red River Resistance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6777317" cy="4114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After taking Thomas Scott prisoner, Scott became rather belligerent towards the Metis.</a:t>
            </a:r>
          </a:p>
          <a:p>
            <a:r>
              <a:rPr lang="en-US" dirty="0" smtClean="0"/>
              <a:t>Louis Riel was faced with a dilemma.</a:t>
            </a:r>
          </a:p>
          <a:p>
            <a:r>
              <a:rPr lang="en-US" dirty="0" smtClean="0"/>
              <a:t>The Metis provisional government found Thomas Scott guilty of Treason and had him executed.</a:t>
            </a:r>
          </a:p>
          <a:p>
            <a:r>
              <a:rPr lang="en-US" dirty="0" smtClean="0"/>
              <a:t>Louis Riel didn’t want to lose the support of the Metis, so he went along with the execution. </a:t>
            </a:r>
          </a:p>
          <a:p>
            <a:r>
              <a:rPr lang="en-US" dirty="0" smtClean="0"/>
              <a:t>This would eventually lead to the execution of Louis Riel. (Spoiler Alert)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265</TotalTime>
  <Words>405</Words>
  <Application>Microsoft Office PowerPoint</Application>
  <PresentationFormat>On-screen Show (4:3)</PresentationFormat>
  <Paragraphs>39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The Metis Rise Up</vt:lpstr>
      <vt:lpstr>What you need to know.</vt:lpstr>
      <vt:lpstr>The Red River Resistance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2 The Red River Resistance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Second Metis Uprising</vt:lpstr>
      <vt:lpstr>PowerPoint Presentation</vt:lpstr>
      <vt:lpstr>PowerPoint Presentation</vt:lpstr>
      <vt:lpstr>PowerPoint Presentation</vt:lpstr>
      <vt:lpstr>PowerPoint Presentation</vt:lpstr>
      <vt:lpstr>The Fall Out from the Metis Uprising</vt:lpstr>
    </vt:vector>
  </TitlesOfParts>
  <Company>GPPSD #2357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Metis Rise Up</dc:title>
  <dc:creator>Darren Morris</dc:creator>
  <cp:lastModifiedBy>Darren Morris</cp:lastModifiedBy>
  <cp:revision>21</cp:revision>
  <dcterms:created xsi:type="dcterms:W3CDTF">2013-06-11T21:23:05Z</dcterms:created>
  <dcterms:modified xsi:type="dcterms:W3CDTF">2013-06-12T19:20:23Z</dcterms:modified>
</cp:coreProperties>
</file>