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61" r:id="rId3"/>
    <p:sldId id="257" r:id="rId4"/>
    <p:sldId id="258" r:id="rId5"/>
    <p:sldId id="256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608" y="4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D089-CA7C-0D4E-A4C5-39793FFB80A5}" type="datetimeFigureOut">
              <a:rPr lang="en-US" smtClean="0"/>
              <a:t>15-08-04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B5C7-23AD-6B4E-A6FB-F7E1BADF4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5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D089-CA7C-0D4E-A4C5-39793FFB80A5}" type="datetimeFigureOut">
              <a:rPr lang="en-US" smtClean="0"/>
              <a:t>15-08-04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B5C7-23AD-6B4E-A6FB-F7E1BADF4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8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D089-CA7C-0D4E-A4C5-39793FFB80A5}" type="datetimeFigureOut">
              <a:rPr lang="en-US" smtClean="0"/>
              <a:t>15-08-04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B5C7-23AD-6B4E-A6FB-F7E1BADF4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9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D089-CA7C-0D4E-A4C5-39793FFB80A5}" type="datetimeFigureOut">
              <a:rPr lang="en-US" smtClean="0"/>
              <a:t>15-08-04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B5C7-23AD-6B4E-A6FB-F7E1BADF4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2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D089-CA7C-0D4E-A4C5-39793FFB80A5}" type="datetimeFigureOut">
              <a:rPr lang="en-US" smtClean="0"/>
              <a:t>15-08-04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B5C7-23AD-6B4E-A6FB-F7E1BADF4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D089-CA7C-0D4E-A4C5-39793FFB80A5}" type="datetimeFigureOut">
              <a:rPr lang="en-US" smtClean="0"/>
              <a:t>15-08-04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B5C7-23AD-6B4E-A6FB-F7E1BADF4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3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D089-CA7C-0D4E-A4C5-39793FFB80A5}" type="datetimeFigureOut">
              <a:rPr lang="en-US" smtClean="0"/>
              <a:t>15-08-04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B5C7-23AD-6B4E-A6FB-F7E1BADF4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8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D089-CA7C-0D4E-A4C5-39793FFB80A5}" type="datetimeFigureOut">
              <a:rPr lang="en-US" smtClean="0"/>
              <a:t>15-08-04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B5C7-23AD-6B4E-A6FB-F7E1BADF4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4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D089-CA7C-0D4E-A4C5-39793FFB80A5}" type="datetimeFigureOut">
              <a:rPr lang="en-US" smtClean="0"/>
              <a:t>15-08-04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B5C7-23AD-6B4E-A6FB-F7E1BADF4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0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D089-CA7C-0D4E-A4C5-39793FFB80A5}" type="datetimeFigureOut">
              <a:rPr lang="en-US" smtClean="0"/>
              <a:t>15-08-04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B5C7-23AD-6B4E-A6FB-F7E1BADF4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5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D089-CA7C-0D4E-A4C5-39793FFB80A5}" type="datetimeFigureOut">
              <a:rPr lang="en-US" smtClean="0"/>
              <a:t>15-08-04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B5C7-23AD-6B4E-A6FB-F7E1BADF4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5D089-CA7C-0D4E-A4C5-39793FFB80A5}" type="datetimeFigureOut">
              <a:rPr lang="en-US" smtClean="0"/>
              <a:t>15-08-04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FB5C7-23AD-6B4E-A6FB-F7E1BADF4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8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05518"/>
            <a:ext cx="6172200" cy="1524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BE A GM: FANTASY HOCKEY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PRE-DRAFT RESEARCH</a:t>
            </a:r>
            <a:endParaRPr lang="en-US" b="1" dirty="0"/>
          </a:p>
        </p:txBody>
      </p:sp>
      <p:pic>
        <p:nvPicPr>
          <p:cNvPr id="4" name="Picture 3" descr="skates_faceoff_tick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3583517"/>
            <a:ext cx="5655733" cy="30298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812799" y="7145867"/>
            <a:ext cx="53912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Team Name:_________________</a:t>
            </a:r>
          </a:p>
          <a:p>
            <a:pPr algn="ctr"/>
            <a:r>
              <a:rPr lang="en-US" sz="2800" b="1" dirty="0" smtClean="0"/>
              <a:t>General Manager:______________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78113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660"/>
            <a:ext cx="5829300" cy="54854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Fantasy Hockey Scouting : Right Wing</a:t>
            </a:r>
            <a:endParaRPr lang="en-US" sz="24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739756"/>
              </p:ext>
            </p:extLst>
          </p:nvPr>
        </p:nvGraphicFramePr>
        <p:xfrm>
          <a:off x="165099" y="1232932"/>
          <a:ext cx="6555213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100"/>
                <a:gridCol w="762000"/>
                <a:gridCol w="304800"/>
                <a:gridCol w="342900"/>
                <a:gridCol w="584200"/>
                <a:gridCol w="723900"/>
                <a:gridCol w="482600"/>
                <a:gridCol w="647700"/>
                <a:gridCol w="558800"/>
                <a:gridCol w="609600"/>
                <a:gridCol w="6116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Salary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PPG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GWG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+/-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Blks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FOW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07017" y="728133"/>
            <a:ext cx="44693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Low Price Tag Right Wing– Under $3,000,000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045166"/>
              </p:ext>
            </p:extLst>
          </p:nvPr>
        </p:nvGraphicFramePr>
        <p:xfrm>
          <a:off x="165098" y="7251700"/>
          <a:ext cx="655521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607"/>
                <a:gridCol w="327760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 NOT DRAFT LIST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85179" y="512689"/>
            <a:ext cx="392656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" y="512689"/>
            <a:ext cx="392656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377158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660"/>
            <a:ext cx="5829300" cy="54854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Fantasy Hockey Scouting : </a:t>
            </a:r>
            <a:r>
              <a:rPr lang="en-US" sz="2400" b="1" u="sng" dirty="0" smtClean="0"/>
              <a:t>Defencemen</a:t>
            </a:r>
            <a:endParaRPr lang="en-US" sz="24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534859"/>
              </p:ext>
            </p:extLst>
          </p:nvPr>
        </p:nvGraphicFramePr>
        <p:xfrm>
          <a:off x="165099" y="1232932"/>
          <a:ext cx="6405035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076"/>
                <a:gridCol w="821158"/>
                <a:gridCol w="328463"/>
                <a:gridCol w="369521"/>
                <a:gridCol w="629555"/>
                <a:gridCol w="780101"/>
                <a:gridCol w="520066"/>
                <a:gridCol w="697985"/>
                <a:gridCol w="602183"/>
                <a:gridCol w="6569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Salary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PPG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GWG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+/-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Blks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55700" y="728133"/>
            <a:ext cx="46521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High Price Tag Defencemen $6,500,000 and Up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00060"/>
              </p:ext>
            </p:extLst>
          </p:nvPr>
        </p:nvGraphicFramePr>
        <p:xfrm>
          <a:off x="165098" y="7251700"/>
          <a:ext cx="655521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607"/>
                <a:gridCol w="327760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 NOT DRAFT LIST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39332" y="418812"/>
            <a:ext cx="80863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$$$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0032" y="418812"/>
            <a:ext cx="80863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$$$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82009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660"/>
            <a:ext cx="5829300" cy="54854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Fantasy Hockey Scouting : </a:t>
            </a:r>
            <a:r>
              <a:rPr lang="en-US" sz="2400" b="1" u="sng" dirty="0" smtClean="0"/>
              <a:t>Defencemen</a:t>
            </a:r>
            <a:endParaRPr lang="en-US" sz="24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854757"/>
              </p:ext>
            </p:extLst>
          </p:nvPr>
        </p:nvGraphicFramePr>
        <p:xfrm>
          <a:off x="165098" y="1232932"/>
          <a:ext cx="6555213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501"/>
                <a:gridCol w="840412"/>
                <a:gridCol w="336165"/>
                <a:gridCol w="378185"/>
                <a:gridCol w="644316"/>
                <a:gridCol w="798391"/>
                <a:gridCol w="532261"/>
                <a:gridCol w="714350"/>
                <a:gridCol w="616302"/>
                <a:gridCol w="6723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Salary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PPG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GWG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+/-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Blks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2091" y="728133"/>
            <a:ext cx="57523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Mid-Range Price Tag </a:t>
            </a:r>
            <a:r>
              <a:rPr lang="en-US" b="1" dirty="0" smtClean="0"/>
              <a:t>Defencemen </a:t>
            </a:r>
            <a:r>
              <a:rPr lang="en-US" b="1" dirty="0" smtClean="0"/>
              <a:t>$3,000,000 - $6,500,000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575218"/>
              </p:ext>
            </p:extLst>
          </p:nvPr>
        </p:nvGraphicFramePr>
        <p:xfrm>
          <a:off x="165098" y="7251700"/>
          <a:ext cx="655521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607"/>
                <a:gridCol w="327760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 NOT DRAFT LIST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85179" y="512689"/>
            <a:ext cx="60064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446" y="526421"/>
            <a:ext cx="60064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39275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660"/>
            <a:ext cx="5829300" cy="54854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Fantasy Hockey Scouting : Defencemen</a:t>
            </a:r>
            <a:endParaRPr lang="en-US" sz="24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697954"/>
              </p:ext>
            </p:extLst>
          </p:nvPr>
        </p:nvGraphicFramePr>
        <p:xfrm>
          <a:off x="165098" y="1232932"/>
          <a:ext cx="6555213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501"/>
                <a:gridCol w="840412"/>
                <a:gridCol w="336165"/>
                <a:gridCol w="378185"/>
                <a:gridCol w="644316"/>
                <a:gridCol w="798391"/>
                <a:gridCol w="532261"/>
                <a:gridCol w="714350"/>
                <a:gridCol w="616302"/>
                <a:gridCol w="6723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Salary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PPG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GWG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+/-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Blks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07017" y="728133"/>
            <a:ext cx="46858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Low Price Tag </a:t>
            </a:r>
            <a:r>
              <a:rPr lang="en-US" b="1" dirty="0" smtClean="0"/>
              <a:t>Defencemen </a:t>
            </a:r>
            <a:r>
              <a:rPr lang="en-US" b="1" dirty="0" smtClean="0"/>
              <a:t>– Under $3,000,000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391246"/>
              </p:ext>
            </p:extLst>
          </p:nvPr>
        </p:nvGraphicFramePr>
        <p:xfrm>
          <a:off x="165098" y="7251700"/>
          <a:ext cx="655521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607"/>
                <a:gridCol w="327760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 NOT DRAFT LIST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85179" y="512689"/>
            <a:ext cx="392656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" y="512689"/>
            <a:ext cx="392656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2685518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660"/>
            <a:ext cx="5829300" cy="54854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Fantasy Hockey Scouting : </a:t>
            </a:r>
            <a:r>
              <a:rPr lang="en-US" sz="2400" b="1" u="sng" dirty="0" smtClean="0"/>
              <a:t>Goaltenders</a:t>
            </a:r>
            <a:endParaRPr lang="en-US" sz="24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155700" y="728133"/>
            <a:ext cx="46128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High Price Tag Goaltenders $6,500,000 and Up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964247"/>
              </p:ext>
            </p:extLst>
          </p:nvPr>
        </p:nvGraphicFramePr>
        <p:xfrm>
          <a:off x="165098" y="7251700"/>
          <a:ext cx="655521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607"/>
                <a:gridCol w="327760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 NOT DRAFT LIST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39332" y="418812"/>
            <a:ext cx="80863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$$$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0032" y="418812"/>
            <a:ext cx="80863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$$$</a:t>
            </a:r>
            <a:endParaRPr lang="en-US" sz="32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894115"/>
              </p:ext>
            </p:extLst>
          </p:nvPr>
        </p:nvGraphicFramePr>
        <p:xfrm>
          <a:off x="165098" y="1232932"/>
          <a:ext cx="6555215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402"/>
                <a:gridCol w="1210194"/>
                <a:gridCol w="484078"/>
                <a:gridCol w="544587"/>
                <a:gridCol w="927815"/>
                <a:gridCol w="885426"/>
                <a:gridCol w="10307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Salary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SV%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GAA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Saves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Shutouts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337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660"/>
            <a:ext cx="5829300" cy="54854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Fantasy Hockey Scouting : </a:t>
            </a:r>
            <a:r>
              <a:rPr lang="en-US" sz="2400" b="1" u="sng" dirty="0" smtClean="0"/>
              <a:t>Goaltenders</a:t>
            </a:r>
            <a:endParaRPr lang="en-US" sz="24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622091" y="728133"/>
            <a:ext cx="57523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Mid-Range Price Tag </a:t>
            </a:r>
            <a:r>
              <a:rPr lang="en-US" b="1" dirty="0" smtClean="0"/>
              <a:t>Goaltenders </a:t>
            </a:r>
            <a:r>
              <a:rPr lang="en-US" b="1" dirty="0" smtClean="0"/>
              <a:t>$3,000,000 - $6,500,000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391008"/>
              </p:ext>
            </p:extLst>
          </p:nvPr>
        </p:nvGraphicFramePr>
        <p:xfrm>
          <a:off x="165098" y="7251700"/>
          <a:ext cx="655521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607"/>
                <a:gridCol w="327760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 NOT DRAFT LIST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85179" y="512689"/>
            <a:ext cx="60064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446" y="526421"/>
            <a:ext cx="60064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</a:t>
            </a:r>
            <a:endParaRPr lang="en-US" sz="32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894115"/>
              </p:ext>
            </p:extLst>
          </p:nvPr>
        </p:nvGraphicFramePr>
        <p:xfrm>
          <a:off x="165098" y="1232932"/>
          <a:ext cx="6555215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402"/>
                <a:gridCol w="1210194"/>
                <a:gridCol w="484078"/>
                <a:gridCol w="544587"/>
                <a:gridCol w="927815"/>
                <a:gridCol w="885426"/>
                <a:gridCol w="10307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Salary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SV%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GAA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Saves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Shutouts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26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660"/>
            <a:ext cx="5829300" cy="54854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Fantasy Hockey Scouting : Goaltenders</a:t>
            </a:r>
            <a:endParaRPr lang="en-US" sz="24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036243"/>
              </p:ext>
            </p:extLst>
          </p:nvPr>
        </p:nvGraphicFramePr>
        <p:xfrm>
          <a:off x="165098" y="1232932"/>
          <a:ext cx="6555215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402"/>
                <a:gridCol w="1210194"/>
                <a:gridCol w="484078"/>
                <a:gridCol w="544587"/>
                <a:gridCol w="927815"/>
                <a:gridCol w="885426"/>
                <a:gridCol w="10307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Salary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SV%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GAA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Saves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Shutouts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07017" y="728133"/>
            <a:ext cx="46858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Low Price Tag </a:t>
            </a:r>
            <a:r>
              <a:rPr lang="en-US" b="1" dirty="0" smtClean="0"/>
              <a:t>Goaltenders </a:t>
            </a:r>
            <a:r>
              <a:rPr lang="en-US" b="1" dirty="0" smtClean="0"/>
              <a:t>– Under $3,000,000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892011"/>
              </p:ext>
            </p:extLst>
          </p:nvPr>
        </p:nvGraphicFramePr>
        <p:xfrm>
          <a:off x="165098" y="7251700"/>
          <a:ext cx="655521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607"/>
                <a:gridCol w="327760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 NOT DRAFT LIST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85179" y="512689"/>
            <a:ext cx="392656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" y="512689"/>
            <a:ext cx="392656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244648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660"/>
            <a:ext cx="5829300" cy="54854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Fantasy Hockey Scouting : Centre</a:t>
            </a:r>
            <a:endParaRPr lang="en-US" sz="24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996421"/>
              </p:ext>
            </p:extLst>
          </p:nvPr>
        </p:nvGraphicFramePr>
        <p:xfrm>
          <a:off x="165099" y="1232932"/>
          <a:ext cx="6555213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100"/>
                <a:gridCol w="762000"/>
                <a:gridCol w="304800"/>
                <a:gridCol w="342900"/>
                <a:gridCol w="584200"/>
                <a:gridCol w="723900"/>
                <a:gridCol w="482600"/>
                <a:gridCol w="647700"/>
                <a:gridCol w="558800"/>
                <a:gridCol w="609600"/>
                <a:gridCol w="6116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Salary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PPG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GWG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+/-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Blks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FOW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55700" y="728133"/>
            <a:ext cx="45051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High Price Tag </a:t>
            </a:r>
            <a:r>
              <a:rPr lang="en-US" b="1" dirty="0" err="1" smtClean="0"/>
              <a:t>Centremen</a:t>
            </a:r>
            <a:r>
              <a:rPr lang="en-US" b="1" dirty="0" smtClean="0"/>
              <a:t> $6,500,000 and Up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986885"/>
              </p:ext>
            </p:extLst>
          </p:nvPr>
        </p:nvGraphicFramePr>
        <p:xfrm>
          <a:off x="165098" y="7251700"/>
          <a:ext cx="655521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607"/>
                <a:gridCol w="327760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 NOT DRAFT LIST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39332" y="418812"/>
            <a:ext cx="80863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$$$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9549" y="418812"/>
            <a:ext cx="80863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$$$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69801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660"/>
            <a:ext cx="5829300" cy="54854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Fantasy Hockey Scouting : Centre</a:t>
            </a:r>
            <a:endParaRPr lang="en-US" sz="24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543093"/>
              </p:ext>
            </p:extLst>
          </p:nvPr>
        </p:nvGraphicFramePr>
        <p:xfrm>
          <a:off x="165099" y="1232932"/>
          <a:ext cx="6555213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100"/>
                <a:gridCol w="762000"/>
                <a:gridCol w="304800"/>
                <a:gridCol w="342900"/>
                <a:gridCol w="584200"/>
                <a:gridCol w="723900"/>
                <a:gridCol w="482600"/>
                <a:gridCol w="647700"/>
                <a:gridCol w="558800"/>
                <a:gridCol w="609600"/>
                <a:gridCol w="6116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Salary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PPG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GWG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+/-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Blks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FOW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4350" y="775731"/>
            <a:ext cx="56092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Mid-Range Price Tag </a:t>
            </a:r>
            <a:r>
              <a:rPr lang="en-US" b="1" dirty="0" err="1" smtClean="0"/>
              <a:t>Centremen</a:t>
            </a:r>
            <a:r>
              <a:rPr lang="en-US" b="1" dirty="0" smtClean="0"/>
              <a:t> $3,000,000 - $6,500,000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40773"/>
              </p:ext>
            </p:extLst>
          </p:nvPr>
        </p:nvGraphicFramePr>
        <p:xfrm>
          <a:off x="165098" y="7251700"/>
          <a:ext cx="655521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607"/>
                <a:gridCol w="327760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 NOT DRAFT LIST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23255" y="89356"/>
            <a:ext cx="60064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839" y="89356"/>
            <a:ext cx="60064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26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660"/>
            <a:ext cx="5829300" cy="54854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Fantasy Hockey Scouting : Centre</a:t>
            </a:r>
            <a:endParaRPr lang="en-US" sz="24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102364"/>
              </p:ext>
            </p:extLst>
          </p:nvPr>
        </p:nvGraphicFramePr>
        <p:xfrm>
          <a:off x="165099" y="1232932"/>
          <a:ext cx="6555213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100"/>
                <a:gridCol w="762000"/>
                <a:gridCol w="304800"/>
                <a:gridCol w="342900"/>
                <a:gridCol w="584200"/>
                <a:gridCol w="723900"/>
                <a:gridCol w="482600"/>
                <a:gridCol w="647700"/>
                <a:gridCol w="558800"/>
                <a:gridCol w="609600"/>
                <a:gridCol w="6116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Salary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PPG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GWG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+/-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Blks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FOW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07017" y="728133"/>
            <a:ext cx="45385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Low Price Tag </a:t>
            </a:r>
            <a:r>
              <a:rPr lang="en-US" b="1" dirty="0" err="1" smtClean="0"/>
              <a:t>Centremen</a:t>
            </a:r>
            <a:r>
              <a:rPr lang="en-US" b="1" dirty="0" smtClean="0"/>
              <a:t> – Under $3,000,000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508556"/>
              </p:ext>
            </p:extLst>
          </p:nvPr>
        </p:nvGraphicFramePr>
        <p:xfrm>
          <a:off x="165098" y="7251700"/>
          <a:ext cx="655521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607"/>
                <a:gridCol w="327760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 NOT DRAFT LIST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85179" y="512689"/>
            <a:ext cx="392656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5098" y="458687"/>
            <a:ext cx="392656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427314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660"/>
            <a:ext cx="5829300" cy="54854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Fantasy Hockey Scouting : Left Wing</a:t>
            </a:r>
            <a:endParaRPr lang="en-US" sz="24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2329"/>
              </p:ext>
            </p:extLst>
          </p:nvPr>
        </p:nvGraphicFramePr>
        <p:xfrm>
          <a:off x="165099" y="1232932"/>
          <a:ext cx="6555213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100"/>
                <a:gridCol w="762000"/>
                <a:gridCol w="304800"/>
                <a:gridCol w="342900"/>
                <a:gridCol w="584200"/>
                <a:gridCol w="723900"/>
                <a:gridCol w="482600"/>
                <a:gridCol w="647700"/>
                <a:gridCol w="558800"/>
                <a:gridCol w="609600"/>
                <a:gridCol w="6116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Salary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PPG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GWG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+/-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Blks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FOW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55700" y="728133"/>
            <a:ext cx="43486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High Price Tag Left Wing $6,500,000 and Up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22426"/>
              </p:ext>
            </p:extLst>
          </p:nvPr>
        </p:nvGraphicFramePr>
        <p:xfrm>
          <a:off x="165098" y="7251700"/>
          <a:ext cx="655521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607"/>
                <a:gridCol w="327760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 NOT DRAFT LIST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939332" y="418812"/>
            <a:ext cx="80863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$$$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5099" y="435745"/>
            <a:ext cx="80863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$$$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5574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355" y="162660"/>
            <a:ext cx="5829300" cy="54854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Fantasy Hockey Scouting : Left Wing</a:t>
            </a:r>
            <a:endParaRPr lang="en-US" sz="24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21202"/>
              </p:ext>
            </p:extLst>
          </p:nvPr>
        </p:nvGraphicFramePr>
        <p:xfrm>
          <a:off x="165099" y="1232932"/>
          <a:ext cx="6555213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100"/>
                <a:gridCol w="762000"/>
                <a:gridCol w="304800"/>
                <a:gridCol w="342900"/>
                <a:gridCol w="584200"/>
                <a:gridCol w="723900"/>
                <a:gridCol w="482600"/>
                <a:gridCol w="647700"/>
                <a:gridCol w="558800"/>
                <a:gridCol w="609600"/>
                <a:gridCol w="6116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Salary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PPG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GWG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+/-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Blks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FOW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3355" y="728133"/>
            <a:ext cx="53966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Mid-Range Price Tag Left Wing $3,000,000 - $6,500,000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193882"/>
              </p:ext>
            </p:extLst>
          </p:nvPr>
        </p:nvGraphicFramePr>
        <p:xfrm>
          <a:off x="165098" y="7251700"/>
          <a:ext cx="655521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607"/>
                <a:gridCol w="327760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 NOT DRAFT LIST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9667" y="143357"/>
            <a:ext cx="60064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3722" y="80313"/>
            <a:ext cx="60064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62103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660"/>
            <a:ext cx="5829300" cy="54854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Fantasy Hockey Scouting : Left Wing</a:t>
            </a:r>
            <a:endParaRPr lang="en-US" sz="24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429926"/>
              </p:ext>
            </p:extLst>
          </p:nvPr>
        </p:nvGraphicFramePr>
        <p:xfrm>
          <a:off x="165099" y="1232932"/>
          <a:ext cx="6555213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100"/>
                <a:gridCol w="762000"/>
                <a:gridCol w="304800"/>
                <a:gridCol w="342900"/>
                <a:gridCol w="584200"/>
                <a:gridCol w="723900"/>
                <a:gridCol w="482600"/>
                <a:gridCol w="647700"/>
                <a:gridCol w="558800"/>
                <a:gridCol w="609600"/>
                <a:gridCol w="6116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Salary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PPG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GWG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+/-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Blks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FOW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07017" y="728133"/>
            <a:ext cx="43299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Low Price Tag Left Wing– Under $3,000,000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191903"/>
              </p:ext>
            </p:extLst>
          </p:nvPr>
        </p:nvGraphicFramePr>
        <p:xfrm>
          <a:off x="165098" y="7251700"/>
          <a:ext cx="655521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607"/>
                <a:gridCol w="327760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 NOT DRAFT LIST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85179" y="512689"/>
            <a:ext cx="392656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5099" y="512689"/>
            <a:ext cx="392656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143036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660"/>
            <a:ext cx="5829300" cy="54854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Fantasy Hockey Scouting : Right Wing</a:t>
            </a:r>
            <a:endParaRPr lang="en-US" sz="24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64898"/>
              </p:ext>
            </p:extLst>
          </p:nvPr>
        </p:nvGraphicFramePr>
        <p:xfrm>
          <a:off x="165099" y="1232932"/>
          <a:ext cx="6555213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100"/>
                <a:gridCol w="762000"/>
                <a:gridCol w="304800"/>
                <a:gridCol w="342900"/>
                <a:gridCol w="584200"/>
                <a:gridCol w="723900"/>
                <a:gridCol w="482600"/>
                <a:gridCol w="647700"/>
                <a:gridCol w="558800"/>
                <a:gridCol w="609600"/>
                <a:gridCol w="6116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Salary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PPG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GWG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+/-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Blks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FOW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55700" y="728133"/>
            <a:ext cx="44880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High Price Tag Right Wing $6,500,000 and Up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542766"/>
              </p:ext>
            </p:extLst>
          </p:nvPr>
        </p:nvGraphicFramePr>
        <p:xfrm>
          <a:off x="165098" y="7251700"/>
          <a:ext cx="655521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607"/>
                <a:gridCol w="327760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 NOT DRAFT LIST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39332" y="418812"/>
            <a:ext cx="80863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$$$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0032" y="418812"/>
            <a:ext cx="80863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$$$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88868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660"/>
            <a:ext cx="5829300" cy="54854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Fantasy Hockey Scouting : Right Wing</a:t>
            </a:r>
            <a:endParaRPr lang="en-US" sz="24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581338"/>
              </p:ext>
            </p:extLst>
          </p:nvPr>
        </p:nvGraphicFramePr>
        <p:xfrm>
          <a:off x="165099" y="1232932"/>
          <a:ext cx="6555213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100"/>
                <a:gridCol w="762000"/>
                <a:gridCol w="304800"/>
                <a:gridCol w="342900"/>
                <a:gridCol w="584200"/>
                <a:gridCol w="723900"/>
                <a:gridCol w="482600"/>
                <a:gridCol w="647700"/>
                <a:gridCol w="558800"/>
                <a:gridCol w="609600"/>
                <a:gridCol w="6116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Salary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PPG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GWG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+/-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Blks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FOW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2091" y="728133"/>
            <a:ext cx="55360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Mid-Range Price Tag Right Wing $3,000,000 - $6,500,000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055724"/>
              </p:ext>
            </p:extLst>
          </p:nvPr>
        </p:nvGraphicFramePr>
        <p:xfrm>
          <a:off x="165098" y="7251700"/>
          <a:ext cx="655521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607"/>
                <a:gridCol w="327760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 NOT DRAFT LIST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85179" y="512689"/>
            <a:ext cx="60064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446" y="526421"/>
            <a:ext cx="600645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$$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40164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533</Words>
  <Application>Microsoft Macintosh PowerPoint</Application>
  <PresentationFormat>On-screen Show (4:3)</PresentationFormat>
  <Paragraphs>228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BE A GM: FANTASY HOCKEY PRE-DRAFT RESEARCH</vt:lpstr>
      <vt:lpstr>Fantasy Hockey Scouting : Centre</vt:lpstr>
      <vt:lpstr>Fantasy Hockey Scouting : Centre</vt:lpstr>
      <vt:lpstr>Fantasy Hockey Scouting : Centre</vt:lpstr>
      <vt:lpstr>Fantasy Hockey Scouting : Left Wing</vt:lpstr>
      <vt:lpstr>Fantasy Hockey Scouting : Left Wing</vt:lpstr>
      <vt:lpstr>Fantasy Hockey Scouting : Left Wing</vt:lpstr>
      <vt:lpstr>Fantasy Hockey Scouting : Right Wing</vt:lpstr>
      <vt:lpstr>Fantasy Hockey Scouting : Right Wing</vt:lpstr>
      <vt:lpstr>Fantasy Hockey Scouting : Right Wing</vt:lpstr>
      <vt:lpstr>Fantasy Hockey Scouting : Defencemen</vt:lpstr>
      <vt:lpstr>Fantasy Hockey Scouting : Defencemen</vt:lpstr>
      <vt:lpstr>Fantasy Hockey Scouting : Defencemen</vt:lpstr>
      <vt:lpstr>Fantasy Hockey Scouting : Goaltenders</vt:lpstr>
      <vt:lpstr>Fantasy Hockey Scouting : Goaltenders</vt:lpstr>
      <vt:lpstr>Fantasy Hockey Scouting : Goaltenders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Fantasy Hockey Scouting : Centre’s</dc:title>
  <dc:creator>CW Perry School</dc:creator>
  <cp:lastModifiedBy>CW Perry School</cp:lastModifiedBy>
  <cp:revision>5</cp:revision>
  <dcterms:created xsi:type="dcterms:W3CDTF">2015-08-05T00:46:28Z</dcterms:created>
  <dcterms:modified xsi:type="dcterms:W3CDTF">2015-08-05T01:27:30Z</dcterms:modified>
</cp:coreProperties>
</file>