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584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3C35-E1AD-C447-9C03-F8158CDB832F}" type="datetimeFigureOut">
              <a:rPr lang="en-US" smtClean="0"/>
              <a:t>15-10-27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0C44-F21F-9144-B7F0-D53254159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3C35-E1AD-C447-9C03-F8158CDB832F}" type="datetimeFigureOut">
              <a:rPr lang="en-US" smtClean="0"/>
              <a:t>15-10-27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0C44-F21F-9144-B7F0-D53254159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07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3C35-E1AD-C447-9C03-F8158CDB832F}" type="datetimeFigureOut">
              <a:rPr lang="en-US" smtClean="0"/>
              <a:t>15-10-27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0C44-F21F-9144-B7F0-D53254159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8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3C35-E1AD-C447-9C03-F8158CDB832F}" type="datetimeFigureOut">
              <a:rPr lang="en-US" smtClean="0"/>
              <a:t>15-10-27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0C44-F21F-9144-B7F0-D53254159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35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3C35-E1AD-C447-9C03-F8158CDB832F}" type="datetimeFigureOut">
              <a:rPr lang="en-US" smtClean="0"/>
              <a:t>15-10-27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0C44-F21F-9144-B7F0-D53254159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1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3C35-E1AD-C447-9C03-F8158CDB832F}" type="datetimeFigureOut">
              <a:rPr lang="en-US" smtClean="0"/>
              <a:t>15-10-27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0C44-F21F-9144-B7F0-D53254159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07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3C35-E1AD-C447-9C03-F8158CDB832F}" type="datetimeFigureOut">
              <a:rPr lang="en-US" smtClean="0"/>
              <a:t>15-10-27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0C44-F21F-9144-B7F0-D53254159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9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3C35-E1AD-C447-9C03-F8158CDB832F}" type="datetimeFigureOut">
              <a:rPr lang="en-US" smtClean="0"/>
              <a:t>15-10-27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0C44-F21F-9144-B7F0-D53254159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9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3C35-E1AD-C447-9C03-F8158CDB832F}" type="datetimeFigureOut">
              <a:rPr lang="en-US" smtClean="0"/>
              <a:t>15-10-27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0C44-F21F-9144-B7F0-D53254159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3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3C35-E1AD-C447-9C03-F8158CDB832F}" type="datetimeFigureOut">
              <a:rPr lang="en-US" smtClean="0"/>
              <a:t>15-10-27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0C44-F21F-9144-B7F0-D53254159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53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3C35-E1AD-C447-9C03-F8158CDB832F}" type="datetimeFigureOut">
              <a:rPr lang="en-US" smtClean="0"/>
              <a:t>15-10-27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0C44-F21F-9144-B7F0-D53254159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63C35-E1AD-C447-9C03-F8158CDB832F}" type="datetimeFigureOut">
              <a:rPr lang="en-US" smtClean="0"/>
              <a:t>15-10-27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20C44-F21F-9144-B7F0-D53254159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www.google.ca/url?sa=i&amp;rct=j&amp;q=percy+jackson+and+the+lightning+thief+book+&amp;source=images&amp;cd=&amp;cad=rja&amp;docid=ocl2A2TRNzWFLM&amp;tbnid=nPGRjk9d9KS3hM:&amp;ved=0CAUQjRw&amp;url=http://www.solomonsays.in/reviews/76&amp;ei=bfeLUe7PKpCWjAKF3YGoDg&amp;bvm=bv.46340616,d.cGE&amp;psig=AFQjCNHn078AlB3KIJ8NpvjRxJf6_M9R4Q&amp;ust=1368213732423886" TargetMode="External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a/url?sa=i&amp;rct=j&amp;q=percy+jackson+and+the+lightning+thief+book+&amp;source=images&amp;cd=&amp;cad=rja&amp;docid=eLKst8G2cZhlKM&amp;tbnid=S_gNemdfnlW-iM:&amp;ved=0CAUQjRw&amp;url=http://bestplorer.com/movies/best-movies-based-on-greek-mythology/&amp;ei=8vmLUfyBNcSQiAL1loDgDQ&amp;bvm=bv.46340616,d.cGE&amp;psig=AFQjCNHn078AlB3KIJ8NpvjRxJf6_M9R4Q&amp;ust=1368213732423886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76199" y="381000"/>
            <a:ext cx="6781801" cy="5318735"/>
            <a:chOff x="76199" y="381000"/>
            <a:chExt cx="6781801" cy="5318735"/>
          </a:xfrm>
        </p:grpSpPr>
        <p:pic>
          <p:nvPicPr>
            <p:cNvPr id="2050" name="Picture 2" descr="http://bestplorer.com/wp-content/uploads/2012/07/Percy-Jackson-the-Olympians-The-Lightning-Thief-2010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7450" y="1474695"/>
              <a:ext cx="2834154" cy="39355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Group 7"/>
            <p:cNvGrpSpPr/>
            <p:nvPr/>
          </p:nvGrpSpPr>
          <p:grpSpPr>
            <a:xfrm>
              <a:off x="76199" y="381000"/>
              <a:ext cx="6781801" cy="5318735"/>
              <a:chOff x="76199" y="381000"/>
              <a:chExt cx="6781801" cy="531873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6199" y="381000"/>
                <a:ext cx="6781801" cy="107721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3200" b="1" u="sng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Pre-Reading Activities</a:t>
                </a:r>
              </a:p>
              <a:p>
                <a:pPr algn="ctr"/>
                <a:r>
                  <a:rPr lang="en-US" sz="3200" cap="none" spc="0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Book Cover vs. Movie Poster</a:t>
                </a:r>
                <a:endParaRPr lang="en-US" sz="3200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  <p:pic>
            <p:nvPicPr>
              <p:cNvPr id="5" name="Picture 4" descr="http://www.solomonsays.in/web/imgs/review-images/76/the_lightning_thief_cover.jpg">
                <a:hlinkClick r:id="rId4"/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1198" y="1482932"/>
                <a:ext cx="2605828" cy="392726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4489004" y="5422736"/>
                <a:ext cx="101104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Movie Poster</a:t>
                </a:r>
                <a:endParaRPr lang="en-US" sz="12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295399" y="5410201"/>
                <a:ext cx="8974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Book Cover</a:t>
                </a:r>
                <a:endParaRPr lang="en-US" sz="1200" dirty="0"/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441198" y="5807341"/>
            <a:ext cx="5970406" cy="3236260"/>
            <a:chOff x="441198" y="5699735"/>
            <a:chExt cx="5970406" cy="3236260"/>
          </a:xfrm>
        </p:grpSpPr>
        <p:sp>
          <p:nvSpPr>
            <p:cNvPr id="2" name="Oval 1"/>
            <p:cNvSpPr/>
            <p:nvPr/>
          </p:nvSpPr>
          <p:spPr>
            <a:xfrm>
              <a:off x="441198" y="5699735"/>
              <a:ext cx="3765804" cy="3215665"/>
            </a:xfrm>
            <a:prstGeom prst="ellipse">
              <a:avLst/>
            </a:prstGeom>
            <a:solidFill>
              <a:schemeClr val="tx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2554522" y="5699735"/>
              <a:ext cx="3857082" cy="3236260"/>
            </a:xfrm>
            <a:prstGeom prst="ellipse">
              <a:avLst/>
            </a:prstGeom>
            <a:solidFill>
              <a:schemeClr val="tx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05750" y="6163703"/>
              <a:ext cx="1876721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dirty="0" smtClean="0"/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dirty="0"/>
                <a:t> </a:t>
              </a:r>
              <a:endParaRPr lang="en-CA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dirty="0"/>
                <a:t> </a:t>
              </a:r>
              <a:endParaRPr lang="en-CA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dirty="0"/>
                <a:t> </a:t>
              </a:r>
              <a:endParaRPr lang="en-CA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dirty="0"/>
                <a:t> </a:t>
              </a:r>
              <a:endParaRPr lang="en-CA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dirty="0" smtClean="0"/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dirty="0" smtClean="0"/>
                <a:t> 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dirty="0" smtClean="0"/>
                <a:t> 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220134" y="6153405"/>
              <a:ext cx="1876721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dirty="0" smtClean="0"/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dirty="0"/>
                <a:t> </a:t>
              </a:r>
              <a:endParaRPr lang="en-CA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dirty="0"/>
                <a:t> </a:t>
              </a:r>
              <a:endParaRPr lang="en-CA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dirty="0"/>
                <a:t> </a:t>
              </a:r>
              <a:endParaRPr lang="en-CA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dirty="0"/>
                <a:t> </a:t>
              </a:r>
              <a:endParaRPr lang="en-CA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dirty="0" smtClean="0"/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dirty="0" smtClean="0"/>
                <a:t> 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dirty="0" smtClean="0"/>
                <a:t>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19400" y="6430404"/>
              <a:ext cx="1876721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dirty="0" smtClean="0"/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dirty="0"/>
                <a:t> </a:t>
              </a:r>
              <a:endParaRPr lang="en-CA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dirty="0"/>
                <a:t> </a:t>
              </a:r>
              <a:endParaRPr lang="en-CA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dirty="0"/>
                <a:t> </a:t>
              </a:r>
              <a:endParaRPr lang="en-CA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dirty="0"/>
                <a:t> </a:t>
              </a:r>
              <a:endParaRPr lang="en-CA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dirty="0" smtClean="0"/>
                <a:t> </a:t>
              </a:r>
            </a:p>
            <a:p>
              <a:r>
                <a:rPr lang="en-CA" dirty="0" smtClean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4684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76199" y="381000"/>
            <a:ext cx="6781801" cy="7271765"/>
            <a:chOff x="76199" y="381000"/>
            <a:chExt cx="6781801" cy="7271765"/>
          </a:xfrm>
        </p:grpSpPr>
        <p:sp>
          <p:nvSpPr>
            <p:cNvPr id="4" name="Rectangle 3"/>
            <p:cNvSpPr/>
            <p:nvPr/>
          </p:nvSpPr>
          <p:spPr>
            <a:xfrm>
              <a:off x="76199" y="381000"/>
              <a:ext cx="6781801" cy="107721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200" b="1" u="sng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Pre-Reading Activities</a:t>
              </a:r>
            </a:p>
            <a:p>
              <a:pPr algn="ctr"/>
              <a:r>
                <a:rPr lang="en-US" sz="3200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Book Cover vs. Movie Poster</a:t>
              </a:r>
              <a:endParaRPr lang="en-US" sz="32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30427" y="1466456"/>
              <a:ext cx="5791200" cy="61863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arenR"/>
              </a:pPr>
              <a:r>
                <a:rPr lang="en-US" dirty="0" smtClean="0"/>
                <a:t>How can a Book Cover or Movie Poster affect your feelings towards a book or a movie?</a:t>
              </a:r>
            </a:p>
            <a:p>
              <a:pPr marL="342900" indent="-342900">
                <a:buAutoNum type="arabicParenR"/>
              </a:pPr>
              <a:endParaRPr lang="en-US" dirty="0"/>
            </a:p>
            <a:p>
              <a:pPr marL="342900" indent="-342900">
                <a:buAutoNum type="arabicParenR"/>
              </a:pPr>
              <a:endParaRPr lang="en-US" dirty="0" smtClean="0"/>
            </a:p>
            <a:p>
              <a:pPr marL="342900" indent="-342900">
                <a:buAutoNum type="arabicParenR"/>
              </a:pPr>
              <a:endParaRPr lang="en-US" dirty="0"/>
            </a:p>
            <a:p>
              <a:pPr marL="342900" indent="-342900">
                <a:buAutoNum type="arabicParenR"/>
              </a:pPr>
              <a:endParaRPr lang="en-US" dirty="0" smtClean="0"/>
            </a:p>
            <a:p>
              <a:pPr marL="342900" indent="-342900">
                <a:buAutoNum type="arabicParenR"/>
              </a:pPr>
              <a:endParaRPr lang="en-US" dirty="0" smtClean="0"/>
            </a:p>
            <a:p>
              <a:pPr marL="342900" indent="-342900">
                <a:buAutoNum type="arabicParenR"/>
              </a:pPr>
              <a:endParaRPr lang="en-US" dirty="0"/>
            </a:p>
            <a:p>
              <a:pPr marL="342900" indent="-342900">
                <a:buAutoNum type="arabicParenR"/>
              </a:pPr>
              <a:endParaRPr lang="en-US" dirty="0" smtClean="0"/>
            </a:p>
            <a:p>
              <a:pPr marL="342900" indent="-342900">
                <a:buAutoNum type="arabicParenR"/>
              </a:pPr>
              <a:r>
                <a:rPr lang="en-US" dirty="0" smtClean="0"/>
                <a:t>What are some big differences between the Book Cover and the Movie Poster that could affect your overall impression towards the storyline?</a:t>
              </a:r>
            </a:p>
            <a:p>
              <a:pPr marL="342900" indent="-342900">
                <a:buAutoNum type="arabicParenR"/>
              </a:pPr>
              <a:endParaRPr lang="en-US" dirty="0"/>
            </a:p>
            <a:p>
              <a:pPr marL="342900" indent="-342900">
                <a:buAutoNum type="arabicParenR"/>
              </a:pPr>
              <a:endParaRPr lang="en-US" dirty="0" smtClean="0"/>
            </a:p>
            <a:p>
              <a:pPr marL="342900" indent="-342900">
                <a:buAutoNum type="arabicParenR"/>
              </a:pPr>
              <a:endParaRPr lang="en-US" dirty="0" smtClean="0"/>
            </a:p>
            <a:p>
              <a:pPr marL="342900" indent="-342900">
                <a:buAutoNum type="arabicParenR"/>
              </a:pPr>
              <a:endParaRPr lang="en-US" dirty="0" smtClean="0"/>
            </a:p>
            <a:p>
              <a:pPr marL="342900" indent="-342900">
                <a:buAutoNum type="arabicParenR"/>
              </a:pPr>
              <a:endParaRPr lang="en-US" dirty="0"/>
            </a:p>
            <a:p>
              <a:pPr marL="342900" indent="-342900">
                <a:buAutoNum type="arabicParenR"/>
              </a:pPr>
              <a:endParaRPr lang="en-US" dirty="0" smtClean="0"/>
            </a:p>
            <a:p>
              <a:pPr marL="342900" indent="-342900">
                <a:buAutoNum type="arabicParenR"/>
              </a:pPr>
              <a:endParaRPr lang="en-US" dirty="0"/>
            </a:p>
            <a:p>
              <a:pPr marL="342900" indent="-342900">
                <a:buAutoNum type="arabicParenR"/>
              </a:pPr>
              <a:r>
                <a:rPr lang="en-US" dirty="0" smtClean="0"/>
                <a:t>Based on the Book Cover and Movie Poster, which format are you more drawn towards? The Movie or the Book? Why?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71317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113</Words>
  <Application>Microsoft Macintosh PowerPoint</Application>
  <PresentationFormat>On-screen Show (4:3)</PresentationFormat>
  <Paragraphs>46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Rocky View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CW Perry School</dc:creator>
  <cp:lastModifiedBy>CW Perry School</cp:lastModifiedBy>
  <cp:revision>2</cp:revision>
  <dcterms:created xsi:type="dcterms:W3CDTF">2015-10-27T13:39:36Z</dcterms:created>
  <dcterms:modified xsi:type="dcterms:W3CDTF">2015-10-27T13:41:43Z</dcterms:modified>
</cp:coreProperties>
</file>