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2584" y="-1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02AD-0261-5E43-8353-7E8ED2E75BE8}" type="datetimeFigureOut">
              <a:rPr lang="en-US" smtClean="0"/>
              <a:t>15-10-27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4C37-65AF-EF4E-8EB8-8A743B2C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752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02AD-0261-5E43-8353-7E8ED2E75BE8}" type="datetimeFigureOut">
              <a:rPr lang="en-US" smtClean="0"/>
              <a:t>15-10-27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4C37-65AF-EF4E-8EB8-8A743B2C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74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02AD-0261-5E43-8353-7E8ED2E75BE8}" type="datetimeFigureOut">
              <a:rPr lang="en-US" smtClean="0"/>
              <a:t>15-10-27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4C37-65AF-EF4E-8EB8-8A743B2C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07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02AD-0261-5E43-8353-7E8ED2E75BE8}" type="datetimeFigureOut">
              <a:rPr lang="en-US" smtClean="0"/>
              <a:t>15-10-27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4C37-65AF-EF4E-8EB8-8A743B2C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579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02AD-0261-5E43-8353-7E8ED2E75BE8}" type="datetimeFigureOut">
              <a:rPr lang="en-US" smtClean="0"/>
              <a:t>15-10-27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4C37-65AF-EF4E-8EB8-8A743B2C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45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02AD-0261-5E43-8353-7E8ED2E75BE8}" type="datetimeFigureOut">
              <a:rPr lang="en-US" smtClean="0"/>
              <a:t>15-10-27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4C37-65AF-EF4E-8EB8-8A743B2C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61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02AD-0261-5E43-8353-7E8ED2E75BE8}" type="datetimeFigureOut">
              <a:rPr lang="en-US" smtClean="0"/>
              <a:t>15-10-27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4C37-65AF-EF4E-8EB8-8A743B2C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163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02AD-0261-5E43-8353-7E8ED2E75BE8}" type="datetimeFigureOut">
              <a:rPr lang="en-US" smtClean="0"/>
              <a:t>15-10-27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4C37-65AF-EF4E-8EB8-8A743B2C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70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02AD-0261-5E43-8353-7E8ED2E75BE8}" type="datetimeFigureOut">
              <a:rPr lang="en-US" smtClean="0"/>
              <a:t>15-10-27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4C37-65AF-EF4E-8EB8-8A743B2C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077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02AD-0261-5E43-8353-7E8ED2E75BE8}" type="datetimeFigureOut">
              <a:rPr lang="en-US" smtClean="0"/>
              <a:t>15-10-27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4C37-65AF-EF4E-8EB8-8A743B2C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56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02AD-0261-5E43-8353-7E8ED2E75BE8}" type="datetimeFigureOut">
              <a:rPr lang="en-US" smtClean="0"/>
              <a:t>15-10-27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4C37-65AF-EF4E-8EB8-8A743B2C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36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C02AD-0261-5E43-8353-7E8ED2E75BE8}" type="datetimeFigureOut">
              <a:rPr lang="en-US" smtClean="0"/>
              <a:t>15-10-27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B4C37-65AF-EF4E-8EB8-8A743B2C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2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79732"/>
              </p:ext>
            </p:extLst>
          </p:nvPr>
        </p:nvGraphicFramePr>
        <p:xfrm>
          <a:off x="8238" y="414010"/>
          <a:ext cx="6757086" cy="6644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8543"/>
                <a:gridCol w="3378543"/>
              </a:tblGrid>
              <a:tr h="74160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Book Pages: _________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Elapsed Movie Time:__________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5355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solidFill>
                            <a:schemeClr val="tx1"/>
                          </a:solidFill>
                        </a:rPr>
                        <a:t>Plot Developments in Book </a:t>
                      </a:r>
                      <a:endParaRPr lang="en-US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solidFill>
                            <a:schemeClr val="tx1"/>
                          </a:solidFill>
                        </a:rPr>
                        <a:t>Plot Developments in Movie</a:t>
                      </a:r>
                      <a:endParaRPr lang="en-US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892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 anchor="ctr"/>
                </a:tc>
              </a:tr>
              <a:tr h="3892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 anchor="ctr"/>
                </a:tc>
              </a:tr>
              <a:tr h="3892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 anchor="ctr"/>
                </a:tc>
              </a:tr>
              <a:tr h="3892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 anchor="ctr"/>
                </a:tc>
              </a:tr>
              <a:tr h="3892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 anchor="ctr"/>
                </a:tc>
              </a:tr>
              <a:tr h="3892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 anchor="ctr"/>
                </a:tc>
              </a:tr>
              <a:tr h="3892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 anchor="ctr"/>
                </a:tc>
              </a:tr>
              <a:tr h="3892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 anchor="ctr"/>
                </a:tc>
              </a:tr>
              <a:tr h="3892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 anchor="ctr"/>
                </a:tc>
              </a:tr>
              <a:tr h="3892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 anchor="ctr"/>
                </a:tc>
              </a:tr>
              <a:tr h="3892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 anchor="ctr"/>
                </a:tc>
              </a:tr>
              <a:tr h="3892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  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 anchor="ctr"/>
                </a:tc>
              </a:tr>
              <a:tr h="3892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 anchor="ctr"/>
                </a:tc>
              </a:tr>
              <a:tr h="3892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530"/>
              </p:ext>
            </p:extLst>
          </p:nvPr>
        </p:nvGraphicFramePr>
        <p:xfrm>
          <a:off x="152400" y="7162800"/>
          <a:ext cx="6553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/>
                <a:gridCol w="32766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Characters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Introduced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70686" y="152400"/>
            <a:ext cx="44823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Reading/Viewing Session</a:t>
            </a:r>
            <a:r>
              <a:rPr lang="en-US" sz="2800" dirty="0" smtClean="0"/>
              <a:t> </a:t>
            </a:r>
            <a:r>
              <a:rPr lang="en-US" sz="2800" u="sng" dirty="0" smtClean="0"/>
              <a:t>       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1573179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53998" y="266699"/>
            <a:ext cx="463812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Reading/Viewing Session ___ </a:t>
            </a:r>
            <a:endParaRPr lang="en-US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Compare and Contrast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1949" y="1585496"/>
            <a:ext cx="6722226" cy="7234654"/>
            <a:chOff x="58362" y="1886753"/>
            <a:chExt cx="6474575" cy="6210300"/>
          </a:xfrm>
        </p:grpSpPr>
        <p:sp>
          <p:nvSpPr>
            <p:cNvPr id="5" name="Oval 4"/>
            <p:cNvSpPr/>
            <p:nvPr/>
          </p:nvSpPr>
          <p:spPr>
            <a:xfrm>
              <a:off x="58362" y="1886753"/>
              <a:ext cx="4234136" cy="6210300"/>
            </a:xfrm>
            <a:prstGeom prst="ellipse">
              <a:avLst/>
            </a:prstGeom>
            <a:solidFill>
              <a:schemeClr val="tx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2298801" y="1886753"/>
              <a:ext cx="4234136" cy="6210300"/>
            </a:xfrm>
            <a:prstGeom prst="ellipse">
              <a:avLst/>
            </a:prstGeom>
            <a:solidFill>
              <a:schemeClr val="tx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600200" y="1726228"/>
            <a:ext cx="944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b="1" dirty="0" smtClean="0"/>
              <a:t>Book</a:t>
            </a:r>
            <a:endParaRPr lang="en-CA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038600" y="1726228"/>
            <a:ext cx="1129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b="1" dirty="0" smtClean="0"/>
              <a:t>Movie</a:t>
            </a:r>
            <a:endParaRPr lang="en-CA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870360" y="2667000"/>
            <a:ext cx="10054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b="1" dirty="0" smtClean="0"/>
              <a:t>Same</a:t>
            </a:r>
            <a:endParaRPr lang="en-CA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00556" y="2940665"/>
            <a:ext cx="52610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21" name="TextBox 20"/>
          <p:cNvSpPr txBox="1"/>
          <p:nvPr/>
        </p:nvSpPr>
        <p:spPr>
          <a:xfrm>
            <a:off x="2607307" y="3093064"/>
            <a:ext cx="52610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endParaRPr lang="en-CA" dirty="0" smtClean="0"/>
          </a:p>
          <a:p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22" name="TextBox 21"/>
          <p:cNvSpPr txBox="1"/>
          <p:nvPr/>
        </p:nvSpPr>
        <p:spPr>
          <a:xfrm>
            <a:off x="4408040" y="3093063"/>
            <a:ext cx="52610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10168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118</Words>
  <Application>Microsoft Macintosh PowerPoint</Application>
  <PresentationFormat>On-screen Show (4:3)</PresentationFormat>
  <Paragraphs>95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Rocky View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CW Perry School</dc:creator>
  <cp:lastModifiedBy>CW Perry School</cp:lastModifiedBy>
  <cp:revision>1</cp:revision>
  <dcterms:created xsi:type="dcterms:W3CDTF">2015-10-27T14:10:06Z</dcterms:created>
  <dcterms:modified xsi:type="dcterms:W3CDTF">2015-10-27T14:11:34Z</dcterms:modified>
</cp:coreProperties>
</file>