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848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5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2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1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5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7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2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4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B5FEA-6732-E946-A73B-A9F0494B29D2}" type="datetimeFigureOut">
              <a:rPr lang="en-US" smtClean="0"/>
              <a:t>15-04-29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148D-6C75-6240-A7A1-838FF270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52" y="500182"/>
            <a:ext cx="6858000" cy="7483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Exploring Genres of  Non-Fiction</a:t>
            </a:r>
            <a:endParaRPr lang="en-US" sz="28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-45152" y="1293176"/>
            <a:ext cx="6903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Genre of Non-Fiction Covered. (Please circle or underline genre chosen)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2166" y="6720316"/>
            <a:ext cx="632784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Topic Sentence: ________________________________________</a:t>
            </a:r>
          </a:p>
          <a:p>
            <a:r>
              <a:rPr lang="en-US" dirty="0" smtClean="0"/>
              <a:t>Supporting Detail I:______________________________________</a:t>
            </a:r>
          </a:p>
          <a:p>
            <a:r>
              <a:rPr lang="en-US" dirty="0" smtClean="0"/>
              <a:t>Supporting Detail II: </a:t>
            </a:r>
            <a:r>
              <a:rPr lang="en-US" dirty="0" smtClean="0"/>
              <a:t>_____________________________________</a:t>
            </a:r>
            <a:endParaRPr lang="en-US" dirty="0" smtClean="0"/>
          </a:p>
          <a:p>
            <a:r>
              <a:rPr lang="en-US" dirty="0" smtClean="0"/>
              <a:t>Supporting Detail III:</a:t>
            </a:r>
            <a:r>
              <a:rPr lang="en-US" dirty="0" smtClean="0"/>
              <a:t>_____________________________________</a:t>
            </a:r>
          </a:p>
          <a:p>
            <a:r>
              <a:rPr lang="en-US" dirty="0" smtClean="0"/>
              <a:t>Supporting Detail IV(If needed):____________________________</a:t>
            </a:r>
          </a:p>
          <a:p>
            <a:r>
              <a:rPr lang="en-US" dirty="0" smtClean="0"/>
              <a:t>Supporting Detail V(If needed):____________________________</a:t>
            </a:r>
            <a:endParaRPr lang="en-US" dirty="0" smtClean="0"/>
          </a:p>
          <a:p>
            <a:r>
              <a:rPr lang="en-US" dirty="0" smtClean="0"/>
              <a:t>Conclusion:</a:t>
            </a:r>
            <a:r>
              <a:rPr lang="en-US" dirty="0" smtClean="0"/>
              <a:t>____________________________________________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72163" y="6073985"/>
            <a:ext cx="6327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space provided below, begin planning your paragraph reflecting on the Non-fiction topic you chose to explore.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31"/>
              </p:ext>
            </p:extLst>
          </p:nvPr>
        </p:nvGraphicFramePr>
        <p:xfrm>
          <a:off x="272167" y="3701446"/>
          <a:ext cx="6327845" cy="237253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65569"/>
                <a:gridCol w="1265569"/>
                <a:gridCol w="1265569"/>
                <a:gridCol w="1265569"/>
                <a:gridCol w="1265569"/>
              </a:tblGrid>
              <a:tr h="41733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Why</a:t>
                      </a:r>
                      <a:endParaRPr lang="en-US" b="1" dirty="0"/>
                    </a:p>
                  </a:txBody>
                  <a:tcPr/>
                </a:tc>
              </a:tr>
              <a:tr h="1955201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</a:txBody>
                  <a:tcPr>
                    <a:solidFill>
                      <a:schemeClr val="bg2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</a:txBody>
                  <a:tcPr>
                    <a:solidFill>
                      <a:schemeClr val="bg2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</a:txBody>
                  <a:tcPr>
                    <a:solidFill>
                      <a:schemeClr val="bg2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</a:txBody>
                  <a:tcPr>
                    <a:solidFill>
                      <a:schemeClr val="bg2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2169" y="3052431"/>
            <a:ext cx="6327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table below, please record any important information about your </a:t>
            </a:r>
            <a:r>
              <a:rPr lang="en-US" dirty="0"/>
              <a:t>N</a:t>
            </a:r>
            <a:r>
              <a:rPr lang="en-US" dirty="0" smtClean="0"/>
              <a:t>on-Fiction topic.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72169" y="1806419"/>
            <a:ext cx="6327843" cy="1112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29628"/>
              </p:ext>
            </p:extLst>
          </p:nvPr>
        </p:nvGraphicFramePr>
        <p:xfrm>
          <a:off x="544332" y="1806419"/>
          <a:ext cx="596966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8442"/>
                <a:gridCol w="2080612"/>
                <a:gridCol w="2080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Biography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Newspaper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News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Textbook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Magazine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Internet</a:t>
                      </a:r>
                      <a:r>
                        <a:rPr lang="en-US" baseline="0" dirty="0" smtClean="0"/>
                        <a:t> 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Podcast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903093" y="0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9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164" y="0"/>
            <a:ext cx="6327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Summarize the non-fiction story you chose in a short paragraph with a minimum of 5 complete sentences.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2164" y="707886"/>
            <a:ext cx="6327846" cy="8279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en-US" sz="28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en-US" sz="2800" dirty="0" smtClean="0"/>
              <a:t>___________________________________________________________________________________________________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1965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170</Words>
  <Application>Microsoft Macintosh PowerPoint</Application>
  <PresentationFormat>On-screen Show (4:3)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Exploring Genres of  Non-Fiction</vt:lpstr>
      <vt:lpstr>PowerPoint Presentation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Genres of  Non-Fiction</dc:title>
  <dc:creator>CW Perry School</dc:creator>
  <cp:lastModifiedBy>CW Perry School</cp:lastModifiedBy>
  <cp:revision>5</cp:revision>
  <dcterms:created xsi:type="dcterms:W3CDTF">2015-04-29T13:27:26Z</dcterms:created>
  <dcterms:modified xsi:type="dcterms:W3CDTF">2015-04-29T14:45:29Z</dcterms:modified>
</cp:coreProperties>
</file>