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1" autoAdjust="0"/>
    <p:restoredTop sz="94660"/>
  </p:normalViewPr>
  <p:slideViewPr>
    <p:cSldViewPr snapToGrid="0">
      <p:cViewPr varScale="1">
        <p:scale>
          <a:sx n="73" d="100"/>
          <a:sy n="73" d="100"/>
        </p:scale>
        <p:origin x="1552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7E299-6536-4B4E-BBC4-DFF9CCFA32B2}" type="datetimeFigureOut">
              <a:rPr lang="en-US" smtClean="0"/>
              <a:t>3/8/16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634A4-940F-43AB-95DC-9E864355D8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4484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7E299-6536-4B4E-BBC4-DFF9CCFA32B2}" type="datetimeFigureOut">
              <a:rPr lang="en-US" smtClean="0"/>
              <a:t>3/8/16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634A4-940F-43AB-95DC-9E864355D8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5111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7E299-6536-4B4E-BBC4-DFF9CCFA32B2}" type="datetimeFigureOut">
              <a:rPr lang="en-US" smtClean="0"/>
              <a:t>3/8/16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634A4-940F-43AB-95DC-9E864355D8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9049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7E299-6536-4B4E-BBC4-DFF9CCFA32B2}" type="datetimeFigureOut">
              <a:rPr lang="en-US" smtClean="0"/>
              <a:t>3/8/16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634A4-940F-43AB-95DC-9E864355D8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5155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7E299-6536-4B4E-BBC4-DFF9CCFA32B2}" type="datetimeFigureOut">
              <a:rPr lang="en-US" smtClean="0"/>
              <a:t>3/8/16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634A4-940F-43AB-95DC-9E864355D8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06320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7E299-6536-4B4E-BBC4-DFF9CCFA32B2}" type="datetimeFigureOut">
              <a:rPr lang="en-US" smtClean="0"/>
              <a:t>3/8/16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634A4-940F-43AB-95DC-9E864355D8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87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7E299-6536-4B4E-BBC4-DFF9CCFA32B2}" type="datetimeFigureOut">
              <a:rPr lang="en-US" smtClean="0"/>
              <a:t>3/8/16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634A4-940F-43AB-95DC-9E864355D8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0700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7E299-6536-4B4E-BBC4-DFF9CCFA32B2}" type="datetimeFigureOut">
              <a:rPr lang="en-US" smtClean="0"/>
              <a:t>3/8/16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634A4-940F-43AB-95DC-9E864355D8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8134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7E299-6536-4B4E-BBC4-DFF9CCFA32B2}" type="datetimeFigureOut">
              <a:rPr lang="en-US" smtClean="0"/>
              <a:t>3/8/16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634A4-940F-43AB-95DC-9E864355D8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8239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7E299-6536-4B4E-BBC4-DFF9CCFA32B2}" type="datetimeFigureOut">
              <a:rPr lang="en-US" smtClean="0"/>
              <a:t>3/8/16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634A4-940F-43AB-95DC-9E864355D8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4919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7E299-6536-4B4E-BBC4-DFF9CCFA32B2}" type="datetimeFigureOut">
              <a:rPr lang="en-US" smtClean="0"/>
              <a:t>3/8/16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634A4-940F-43AB-95DC-9E864355D8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4332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B7E299-6536-4B4E-BBC4-DFF9CCFA32B2}" type="datetimeFigureOut">
              <a:rPr lang="en-US" smtClean="0"/>
              <a:t>3/8/16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F634A4-940F-43AB-95DC-9E864355D8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787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722791"/>
            <a:ext cx="6858000" cy="486323"/>
          </a:xfrm>
        </p:spPr>
        <p:txBody>
          <a:bodyPr>
            <a:noAutofit/>
          </a:bodyPr>
          <a:lstStyle/>
          <a:p>
            <a:r>
              <a:rPr lang="en-US" sz="2800" b="1" u="sng" dirty="0" smtClean="0"/>
              <a:t>Calculating </a:t>
            </a:r>
            <a:r>
              <a:rPr lang="en-US" sz="2800" b="1" u="sng" dirty="0" err="1" smtClean="0"/>
              <a:t>Newtons</a:t>
            </a:r>
            <a:r>
              <a:rPr lang="en-US" sz="2800" b="1" u="sng" dirty="0" smtClean="0"/>
              <a:t> Around the School.</a:t>
            </a:r>
            <a:endParaRPr lang="en-US" sz="2800" b="1" u="sng" dirty="0"/>
          </a:p>
        </p:txBody>
      </p:sp>
      <p:sp>
        <p:nvSpPr>
          <p:cNvPr id="5" name="TextBox 4"/>
          <p:cNvSpPr txBox="1"/>
          <p:nvPr/>
        </p:nvSpPr>
        <p:spPr>
          <a:xfrm>
            <a:off x="4755448" y="175208"/>
            <a:ext cx="18453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Name</a:t>
            </a:r>
            <a:r>
              <a:rPr lang="en-US" dirty="0" smtClean="0">
                <a:sym typeface="Wingdings" panose="05000000000000000000" pitchFamily="2" charset="2"/>
              </a:rPr>
              <a:t>:_________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1210964"/>
              </p:ext>
            </p:extLst>
          </p:nvPr>
        </p:nvGraphicFramePr>
        <p:xfrm>
          <a:off x="370491" y="1934949"/>
          <a:ext cx="6117018" cy="533146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573923"/>
                <a:gridCol w="2228193"/>
                <a:gridCol w="231490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Item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Estimated Weight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Actual Weight (N)</a:t>
                      </a:r>
                      <a:endParaRPr lang="en-US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898324" y="1387366"/>
            <a:ext cx="323607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1 KG = 1000 grams = 9.8 Newton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57175" y="7444661"/>
            <a:ext cx="6343650" cy="15696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Find your heaviest item and convert that item into grams from </a:t>
            </a:r>
            <a:r>
              <a:rPr lang="en-US" sz="1600" dirty="0" err="1" smtClean="0"/>
              <a:t>Newtons</a:t>
            </a:r>
            <a:r>
              <a:rPr lang="en-US" sz="1600" dirty="0" smtClean="0"/>
              <a:t>.</a:t>
            </a:r>
          </a:p>
          <a:p>
            <a:endParaRPr lang="en-US" sz="1600" dirty="0"/>
          </a:p>
          <a:p>
            <a:endParaRPr lang="en-US" sz="1600" dirty="0" smtClean="0"/>
          </a:p>
          <a:p>
            <a:endParaRPr lang="en-US" sz="1600" dirty="0"/>
          </a:p>
          <a:p>
            <a:endParaRPr lang="en-US" sz="1600" dirty="0" smtClean="0"/>
          </a:p>
          <a:p>
            <a:r>
              <a:rPr lang="en-US" sz="1600" dirty="0" smtClean="0"/>
              <a:t> 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8184576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6246</TotalTime>
  <Words>38</Words>
  <Application>Microsoft Macintosh PowerPoint</Application>
  <PresentationFormat>On-screen Show (4:3)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Calibri</vt:lpstr>
      <vt:lpstr>Calibri Light</vt:lpstr>
      <vt:lpstr>Wingdings</vt:lpstr>
      <vt:lpstr>Arial</vt:lpstr>
      <vt:lpstr>Office Theme</vt:lpstr>
      <vt:lpstr>Calculating Newtons Around the School.</vt:lpstr>
    </vt:vector>
  </TitlesOfParts>
  <Company>GPPSD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Darren Morris</dc:creator>
  <cp:lastModifiedBy>Microsoft Office User</cp:lastModifiedBy>
  <cp:revision>5</cp:revision>
  <cp:lastPrinted>2016-03-08T14:38:00Z</cp:lastPrinted>
  <dcterms:created xsi:type="dcterms:W3CDTF">2014-02-28T15:10:46Z</dcterms:created>
  <dcterms:modified xsi:type="dcterms:W3CDTF">2016-03-08T14:49:09Z</dcterms:modified>
</cp:coreProperties>
</file>