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6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3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1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8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0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4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8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FD56-C75E-B344-A689-B9A5A392E424}" type="datetimeFigureOut">
              <a:rPr lang="en-US" smtClean="0"/>
              <a:t>15-11-17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29F51-B82E-0D46-BF73-D8DD790D1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6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353" y="83557"/>
            <a:ext cx="7772400" cy="685173"/>
          </a:xfrm>
        </p:spPr>
        <p:txBody>
          <a:bodyPr>
            <a:noAutofit/>
          </a:bodyPr>
          <a:lstStyle/>
          <a:p>
            <a:r>
              <a:rPr lang="en-US" b="1" dirty="0" smtClean="0"/>
              <a:t>THE FUR TRADE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60806"/>
              </p:ext>
            </p:extLst>
          </p:nvPr>
        </p:nvGraphicFramePr>
        <p:xfrm>
          <a:off x="133670" y="857161"/>
          <a:ext cx="8855771" cy="57000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09605"/>
                <a:gridCol w="1095477"/>
                <a:gridCol w="1654191"/>
                <a:gridCol w="1737736"/>
                <a:gridCol w="1687609"/>
                <a:gridCol w="1771153"/>
              </a:tblGrid>
              <a:tr h="6686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</a:t>
                      </a:r>
                      <a:endParaRPr lang="en-US" dirty="0"/>
                    </a:p>
                  </a:txBody>
                  <a:tcPr anchor="ctr"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PERIOD</a:t>
                      </a:r>
                      <a:endParaRPr lang="en-US" dirty="0"/>
                    </a:p>
                  </a:txBody>
                  <a:tcPr anchor="ctr"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 anchor="ctr"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PEOPLE INVOLVED</a:t>
                      </a:r>
                      <a:endParaRPr lang="en-US" dirty="0"/>
                    </a:p>
                  </a:txBody>
                  <a:tcPr anchor="ctr"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 TRADE MARKET</a:t>
                      </a:r>
                      <a:endParaRPr lang="en-US" dirty="0"/>
                    </a:p>
                  </a:txBody>
                  <a:tcPr anchor="ctr"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TERMS</a:t>
                      </a:r>
                      <a:endParaRPr lang="en-US" dirty="0"/>
                    </a:p>
                  </a:txBody>
                  <a:tcPr anchor="ctr">
                    <a:solidFill>
                      <a:srgbClr val="E29F1D"/>
                    </a:solidFill>
                  </a:tcPr>
                </a:tc>
              </a:tr>
              <a:tr h="1006276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6276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2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6276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3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6276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4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6276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5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72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169334" y="3450167"/>
            <a:ext cx="8763000" cy="1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6">
                <a:lumMod val="40000"/>
                <a:lumOff val="60000"/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18567" y="448736"/>
            <a:ext cx="0" cy="6112931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6">
                <a:lumMod val="40000"/>
                <a:lumOff val="60000"/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84884" y="2988502"/>
            <a:ext cx="306736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FUR TRADE</a:t>
            </a:r>
            <a:endParaRPr lang="en-CA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7302" y="6045664"/>
            <a:ext cx="1250062" cy="584776"/>
          </a:xfrm>
          <a:prstGeom prst="rect">
            <a:avLst/>
          </a:prstGeom>
          <a:solidFill>
            <a:srgbClr val="FFFE60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METIS</a:t>
            </a:r>
            <a:endParaRPr lang="en-C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6739" y="250354"/>
            <a:ext cx="1550625" cy="5847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FRENCH</a:t>
            </a:r>
            <a:endParaRPr lang="en-C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674" y="250354"/>
            <a:ext cx="1520568" cy="5847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BRITISH</a:t>
            </a:r>
            <a:endParaRPr lang="en-C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7993" y="5990111"/>
            <a:ext cx="2776722" cy="58477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FIRST NATIONS</a:t>
            </a:r>
            <a:endParaRPr lang="en-C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873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FUR TRADE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FUR TRADE</dc:title>
  <dc:creator>CW Perry School</dc:creator>
  <cp:lastModifiedBy>CW Perry School</cp:lastModifiedBy>
  <cp:revision>2</cp:revision>
  <dcterms:created xsi:type="dcterms:W3CDTF">2015-11-17T14:23:10Z</dcterms:created>
  <dcterms:modified xsi:type="dcterms:W3CDTF">2015-11-17T14:37:43Z</dcterms:modified>
</cp:coreProperties>
</file>