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8"/>
    <p:restoredTop sz="94718"/>
  </p:normalViewPr>
  <p:slideViewPr>
    <p:cSldViewPr>
      <p:cViewPr varScale="1">
        <p:scale>
          <a:sx n="69" d="100"/>
          <a:sy n="69" d="100"/>
        </p:scale>
        <p:origin x="912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6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978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88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5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4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22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18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94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99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55C2C-B3B4-46C3-9A64-D2444562C069}" type="datetimeFigureOut">
              <a:rPr lang="en-US" smtClean="0"/>
              <a:t>4/26/16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8E7A2-80CB-4943-8AEB-CB6B6A5685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0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www.google.ca/url?sa=i&amp;rct=j&amp;q=&amp;esrc=s&amp;frm=1&amp;source=images&amp;cd=&amp;cad=rja&amp;docid=hNDfI63RSNq_-M&amp;tbnid=RlE3kfBditwKQM:&amp;ved=0CAUQjRw&amp;url=http://playbackonline.ca/2011/04/26/foreign-ownership-liberalization-becomes-election-issue/&amp;ei=3cGLUbCtLcm2igLmhIHIBA&amp;bvm=bv.46340616,d.cGE&amp;psig=AFQjCNHWyAwbo3GNnoX-2tJSGfg6St6Nnw&amp;ust=1368200024108002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a/url?sa=i&amp;source=images&amp;cd=&amp;cad=rja&amp;docid=i1gPu2cCJ-nFCM&amp;tbnid=S6hSg1hyz-WPvM:&amp;ved=0CAgQjRwwAA&amp;url=http://en.wikipedia.org/wiki/John_A._Macdonald&amp;ei=NsCLUZvmNse5igKLrYDQDQ&amp;psig=AFQjCNEFG5kbpK962YITaijYRgaY3csq0A&amp;ust=136819960698625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hyperlink" Target="http://www.google.ca/url?sa=i&amp;rct=j&amp;q=&amp;esrc=s&amp;frm=1&amp;source=images&amp;cd=&amp;cad=rja&amp;docid=hNDfI63RSNq_-M&amp;tbnid=RlE3kfBditwKQM:&amp;ved=0CAUQjRw&amp;url=http://playbackonline.ca/2011/04/26/foreign-ownership-liberalization-becomes-election-issue/&amp;ei=3cGLUbCtLcm2igLmhIHIBA&amp;bvm=bv.46340616,d.cGE&amp;psig=AFQjCNHWyAwbo3GNnoX-2tJSGfg6St6Nnw&amp;ust=1368200024108002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file://localhost\\upload.wikimedia.org\wikipedia\commons\f\f2\Sir_George_Etienne_Cartier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google.ca/url?sa=i&amp;rct=j&amp;q=&amp;esrc=s&amp;frm=1&amp;source=images&amp;cd=&amp;cad=rja&amp;docid=hNDfI63RSNq_-M&amp;tbnid=RlE3kfBditwKQM:&amp;ved=0CAUQjRw&amp;url=http://playbackonline.ca/2011/04/26/foreign-ownership-liberalization-becomes-election-issue/&amp;ei=3cGLUbCtLcm2igLmhIHIBA&amp;bvm=bv.46340616,d.cGE&amp;psig=AFQjCNHWyAwbo3GNnoX-2tJSGfg6St6Nnw&amp;ust=1368200024108002" TargetMode="Externa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a/url?sa=i&amp;source=images&amp;cd=&amp;cad=rja&amp;docid=hfgMW1lnGArJzM&amp;tbnid=MTmTRuNL6PeowM:&amp;ved=0CAgQjRwwAA&amp;url=http://www.collectionscanada.gc.ca/sir-john-a-macdonald/023013-2000-e.html&amp;ei=3MCLUe-_GuPtiQKVloCgBw&amp;psig=AFQjCNGgGDqjFBnN6OxVFK6gX_wB_aZbRA&amp;ust=136819977246987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7/71/John_A_Macdonald_(ca._1875).jpg/220px-John_A_Macdonald_(ca._1875)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378471"/>
            <a:ext cx="2394857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7289" y="228600"/>
            <a:ext cx="66546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Sir John A. MacDonald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44928" y="4648200"/>
            <a:ext cx="6172200" cy="4114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Background: </a:t>
            </a:r>
            <a:r>
              <a:rPr lang="en-US" sz="1600" dirty="0" smtClean="0">
                <a:solidFill>
                  <a:schemeClr val="tx1"/>
                </a:solidFill>
              </a:rPr>
              <a:t>___________________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Birthplace:_______________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Occupation:______________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Known for/accomplishment: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What did he Support?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Picture 4" descr="http://cdn.playbackonline.ca/wp/wp-content/uploads/2011/04/Maple-Leaf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15411"/>
            <a:ext cx="1600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cdn.playbackonline.ca/wp/wp-content/uploads/2011/04/Maple-Leaf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9071"/>
            <a:ext cx="1600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63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724400"/>
            <a:ext cx="6172200" cy="4114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Background: </a:t>
            </a:r>
            <a:r>
              <a:rPr lang="en-US" sz="1600" dirty="0" smtClean="0">
                <a:solidFill>
                  <a:schemeClr val="tx1"/>
                </a:solidFill>
              </a:rPr>
              <a:t>___________________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Birthplace:_______________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Occupation:______________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Known for/accomplishment: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What did he Support?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555" y="228600"/>
            <a:ext cx="6760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George-Etienne Cartier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098" name="Picture 2" descr="File:Sir George Etienne Carti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77" y="1371600"/>
            <a:ext cx="2276475" cy="295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cdn.playbackonline.ca/wp/wp-content/uploads/2011/04/Maple-Leaf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15411"/>
            <a:ext cx="1600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cdn.playbackonline.ca/wp/wp-content/uploads/2011/04/Maple-Leaf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15411"/>
            <a:ext cx="1600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8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7102" y="228600"/>
            <a:ext cx="4295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George Brown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3074" name="Picture 2" descr="http://data2.collectionscanada.gc.ca/ap/c/c00616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483" y="1447800"/>
            <a:ext cx="208026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04800" y="4724400"/>
            <a:ext cx="6172200" cy="41148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Background: </a:t>
            </a:r>
            <a:r>
              <a:rPr lang="en-US" sz="1600" dirty="0" smtClean="0">
                <a:solidFill>
                  <a:schemeClr val="tx1"/>
                </a:solidFill>
              </a:rPr>
              <a:t>___________________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Birthplace:_______________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Occupation:______________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Known for/accomplishment: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What did he Support?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" name="Picture 4" descr="http://cdn.playbackonline.ca/wp/wp-content/uploads/2011/04/Maple-Leaf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15411"/>
            <a:ext cx="1600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cdn.playbackonline.ca/wp/wp-content/uploads/2011/04/Maple-Leaf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00300"/>
            <a:ext cx="16002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382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60</Words>
  <Application>Microsoft Macintosh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>GPPSD #2357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Morris</dc:creator>
  <cp:lastModifiedBy>Microsoft Office User</cp:lastModifiedBy>
  <cp:revision>3</cp:revision>
  <cp:lastPrinted>2013-05-09T15:36:27Z</cp:lastPrinted>
  <dcterms:created xsi:type="dcterms:W3CDTF">2013-05-09T15:26:12Z</dcterms:created>
  <dcterms:modified xsi:type="dcterms:W3CDTF">2016-04-26T17:06:00Z</dcterms:modified>
</cp:coreProperties>
</file>