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608" y="-1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4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9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7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5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9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7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6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8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2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B52EB-D00C-7444-BC5C-88DEEBAA1501}" type="datetimeFigureOut">
              <a:rPr lang="en-US" smtClean="0"/>
              <a:t>15-05-12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4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183" y="369332"/>
            <a:ext cx="5829300" cy="58843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Creative </a:t>
            </a:r>
            <a:r>
              <a:rPr lang="en-US" sz="2400" u="sng" dirty="0" smtClean="0"/>
              <a:t>Writing: Plot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903093" y="0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02073" y="1625600"/>
            <a:ext cx="6379210" cy="5129085"/>
            <a:chOff x="677333" y="1108646"/>
            <a:chExt cx="5401733" cy="41728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7333" y="1108646"/>
              <a:ext cx="5401733" cy="417283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497667" y="3899468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2095" y="3597870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0533" y="312967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0416" y="2760342"/>
              <a:ext cx="326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38865" y="2331743"/>
              <a:ext cx="297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02072" y="6995067"/>
            <a:ext cx="6436922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Exposition/Introduction: 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2072" y="954789"/>
            <a:ext cx="6379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this guide to help organize and plan the plot/storyline of your creative writing piece.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0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079" y="283401"/>
            <a:ext cx="643692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Rising Action: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079" y="3884217"/>
            <a:ext cx="643692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Climax: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079" y="5507210"/>
            <a:ext cx="6436922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Falling Action: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 </a:t>
            </a:r>
          </a:p>
          <a:p>
            <a:r>
              <a:rPr lang="en-US" dirty="0" smtClean="0"/>
              <a:t>______________________________________________________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079" y="7365663"/>
            <a:ext cx="643692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Resolution/Conclusion: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56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56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Creative Writing: Plot</vt:lpstr>
      <vt:lpstr>PowerPoint Presentation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Writing: Characters</dc:title>
  <dc:creator>CW Perry School</dc:creator>
  <cp:lastModifiedBy>CW Perry School</cp:lastModifiedBy>
  <cp:revision>5</cp:revision>
  <dcterms:created xsi:type="dcterms:W3CDTF">2015-05-11T13:16:32Z</dcterms:created>
  <dcterms:modified xsi:type="dcterms:W3CDTF">2015-05-12T13:41:09Z</dcterms:modified>
</cp:coreProperties>
</file>