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504" y="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7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5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9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7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6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8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B52EB-D00C-7444-BC5C-88DEEBAA1501}" type="datetimeFigureOut">
              <a:rPr lang="en-US" smtClean="0"/>
              <a:t>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363C-5FA5-CA49-928B-E191A285B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4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24990"/>
              </p:ext>
            </p:extLst>
          </p:nvPr>
        </p:nvGraphicFramePr>
        <p:xfrm>
          <a:off x="203200" y="1255125"/>
          <a:ext cx="6489701" cy="327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1778000"/>
                <a:gridCol w="2616201"/>
              </a:tblGrid>
              <a:tr h="4593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Information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Give a short</a:t>
                      </a:r>
                      <a:r>
                        <a:rPr lang="en-US" sz="1400" baseline="0" dirty="0" smtClean="0"/>
                        <a:t> description about your protagonist for each section 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Age:______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Sex:____________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Birthplace:_______________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Family:_____________</a:t>
                      </a:r>
                      <a:r>
                        <a:rPr lang="en-US" dirty="0" smtClean="0"/>
                        <a:t>_____________________________________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Backstory </a:t>
                      </a:r>
                    </a:p>
                    <a:p>
                      <a:pPr algn="ctr"/>
                      <a:r>
                        <a:rPr lang="en-US" sz="1600" dirty="0" smtClean="0"/>
                        <a:t>(What has happened to your protagonist up until this point?)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183" y="369332"/>
            <a:ext cx="5829300" cy="5884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Creative Writing: Characters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03093" y="0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62859"/>
              </p:ext>
            </p:extLst>
          </p:nvPr>
        </p:nvGraphicFramePr>
        <p:xfrm>
          <a:off x="203200" y="4505112"/>
          <a:ext cx="64897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02442"/>
                <a:gridCol w="22536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Characteristic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Characteristic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Will show this Characteristic in the story by: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Will show this Characteristic in the story by: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Will show this Characteristic in the story by: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39900" y="916571"/>
            <a:ext cx="3306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Protagonist’s Name:______________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710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57718"/>
            <a:ext cx="5829300" cy="5884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Creative Writing: Characters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49603"/>
              </p:ext>
            </p:extLst>
          </p:nvPr>
        </p:nvGraphicFramePr>
        <p:xfrm>
          <a:off x="203200" y="4505112"/>
          <a:ext cx="64897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02442"/>
                <a:gridCol w="22536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Characteristic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Characteristic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Will show this Characteristic in the story by: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Will show this Characteristic in the story by: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Will show this Characteristic in the story by: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____________________________________________________________________________________________________________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39900" y="916571"/>
            <a:ext cx="3345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Antagonist’s Name:______________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11323"/>
              </p:ext>
            </p:extLst>
          </p:nvPr>
        </p:nvGraphicFramePr>
        <p:xfrm>
          <a:off x="203200" y="1255125"/>
          <a:ext cx="6489701" cy="327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1778000"/>
                <a:gridCol w="2616201"/>
              </a:tblGrid>
              <a:tr h="4593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Information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Give a short</a:t>
                      </a:r>
                      <a:r>
                        <a:rPr lang="en-US" sz="1400" baseline="0" dirty="0" smtClean="0"/>
                        <a:t> description about your protagonist for each section </a:t>
                      </a: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Age:______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Sex:____________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Birthplace:_______________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Family:_____________</a:t>
                      </a:r>
                      <a:r>
                        <a:rPr lang="en-US" dirty="0" smtClean="0"/>
                        <a:t>_____________________________________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Backstory </a:t>
                      </a:r>
                    </a:p>
                    <a:p>
                      <a:pPr algn="ctr"/>
                      <a:r>
                        <a:rPr lang="en-US" sz="1600" dirty="0" smtClean="0"/>
                        <a:t>(What has happened to your antagonist up until this point?)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54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185</Words>
  <Application>Microsoft Macintosh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Creative Writing: Characters</vt:lpstr>
      <vt:lpstr>Creative Writing: Characters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Writing: Characters</dc:title>
  <dc:creator>CW Perry School</dc:creator>
  <cp:lastModifiedBy>CW Perry School</cp:lastModifiedBy>
  <cp:revision>3</cp:revision>
  <dcterms:created xsi:type="dcterms:W3CDTF">2015-05-11T13:16:32Z</dcterms:created>
  <dcterms:modified xsi:type="dcterms:W3CDTF">2015-05-11T13:42:33Z</dcterms:modified>
</cp:coreProperties>
</file>