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3" d="100"/>
          <a:sy n="63" d="100"/>
        </p:scale>
        <p:origin x="-2864" y="-11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B6757-0033-1C44-900B-0FABB58DD3D6}" type="datetimeFigureOut">
              <a:rPr lang="en-US" smtClean="0"/>
              <a:t>15-09-21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98BCC-D0CC-5E4F-80F7-B65268DBB6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6520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B6757-0033-1C44-900B-0FABB58DD3D6}" type="datetimeFigureOut">
              <a:rPr lang="en-US" smtClean="0"/>
              <a:t>15-09-21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98BCC-D0CC-5E4F-80F7-B65268DBB6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38091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B6757-0033-1C44-900B-0FABB58DD3D6}" type="datetimeFigureOut">
              <a:rPr lang="en-US" smtClean="0"/>
              <a:t>15-09-21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98BCC-D0CC-5E4F-80F7-B65268DBB6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008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B6757-0033-1C44-900B-0FABB58DD3D6}" type="datetimeFigureOut">
              <a:rPr lang="en-US" smtClean="0"/>
              <a:t>15-09-21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98BCC-D0CC-5E4F-80F7-B65268DBB6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63132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B6757-0033-1C44-900B-0FABB58DD3D6}" type="datetimeFigureOut">
              <a:rPr lang="en-US" smtClean="0"/>
              <a:t>15-09-21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98BCC-D0CC-5E4F-80F7-B65268DBB6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21197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B6757-0033-1C44-900B-0FABB58DD3D6}" type="datetimeFigureOut">
              <a:rPr lang="en-US" smtClean="0"/>
              <a:t>15-09-21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98BCC-D0CC-5E4F-80F7-B65268DBB6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00471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B6757-0033-1C44-900B-0FABB58DD3D6}" type="datetimeFigureOut">
              <a:rPr lang="en-US" smtClean="0"/>
              <a:t>15-09-21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98BCC-D0CC-5E4F-80F7-B65268DBB6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29502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B6757-0033-1C44-900B-0FABB58DD3D6}" type="datetimeFigureOut">
              <a:rPr lang="en-US" smtClean="0"/>
              <a:t>15-09-21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98BCC-D0CC-5E4F-80F7-B65268DBB6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1069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B6757-0033-1C44-900B-0FABB58DD3D6}" type="datetimeFigureOut">
              <a:rPr lang="en-US" smtClean="0"/>
              <a:t>15-09-21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98BCC-D0CC-5E4F-80F7-B65268DBB6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8663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B6757-0033-1C44-900B-0FABB58DD3D6}" type="datetimeFigureOut">
              <a:rPr lang="en-US" smtClean="0"/>
              <a:t>15-09-21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98BCC-D0CC-5E4F-80F7-B65268DBB6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51196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B6757-0033-1C44-900B-0FABB58DD3D6}" type="datetimeFigureOut">
              <a:rPr lang="en-US" smtClean="0"/>
              <a:t>15-09-21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98BCC-D0CC-5E4F-80F7-B65268DBB6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28116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2B6757-0033-1C44-900B-0FABB58DD3D6}" type="datetimeFigureOut">
              <a:rPr lang="en-US" smtClean="0"/>
              <a:t>15-09-21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698BCC-D0CC-5E4F-80F7-B65268DBB6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73288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7466402"/>
              </p:ext>
            </p:extLst>
          </p:nvPr>
        </p:nvGraphicFramePr>
        <p:xfrm>
          <a:off x="0" y="8"/>
          <a:ext cx="6858001" cy="90955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31838"/>
                <a:gridCol w="1249658"/>
                <a:gridCol w="1350436"/>
                <a:gridCol w="201558"/>
                <a:gridCol w="1161477"/>
                <a:gridCol w="1363034"/>
              </a:tblGrid>
              <a:tr h="382987"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Classroom Job</a:t>
                      </a:r>
                      <a:endParaRPr lang="en-US" sz="2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Students Name</a:t>
                      </a:r>
                      <a:endParaRPr lang="en-US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37882"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Receptionist</a:t>
                      </a:r>
                      <a:endParaRPr lang="en-US" sz="24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en-US" sz="2400" b="0" dirty="0" smtClean="0"/>
                        <a:t>Viola</a:t>
                      </a:r>
                      <a:endParaRPr lang="en-US" sz="2400" b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en-US" sz="2400" b="0" dirty="0" smtClean="0"/>
                        <a:t>Yana</a:t>
                      </a:r>
                      <a:endParaRPr lang="en-US" sz="2400" b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37882"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Desk Cleaner</a:t>
                      </a:r>
                      <a:endParaRPr lang="en-US" sz="24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en-US" sz="2400" b="0" dirty="0" err="1" smtClean="0"/>
                        <a:t>Jordyn</a:t>
                      </a:r>
                      <a:endParaRPr lang="en-US" sz="2400" b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0" dirty="0" smtClean="0"/>
                        <a:t>Jevon</a:t>
                      </a:r>
                      <a:endParaRPr lang="en-US" sz="2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0" dirty="0" smtClean="0"/>
                        <a:t>Carson</a:t>
                      </a:r>
                      <a:endParaRPr lang="en-US" sz="2400" b="0" dirty="0"/>
                    </a:p>
                  </a:txBody>
                  <a:tcPr/>
                </a:tc>
              </a:tr>
              <a:tr h="537882"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Greeter</a:t>
                      </a:r>
                      <a:endParaRPr lang="en-US" sz="24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en-US" sz="2400" b="0" dirty="0" smtClean="0"/>
                        <a:t>Landon</a:t>
                      </a:r>
                      <a:endParaRPr lang="en-US" sz="2400" b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en-US" sz="2400" b="0" dirty="0" smtClean="0"/>
                        <a:t>Liam</a:t>
                      </a:r>
                      <a:endParaRPr lang="en-US" sz="2400" b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37882"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Date Writer</a:t>
                      </a:r>
                      <a:endParaRPr lang="en-US" sz="24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en-US" sz="2400" b="0" dirty="0" err="1" smtClean="0"/>
                        <a:t>Cayden</a:t>
                      </a:r>
                      <a:endParaRPr lang="en-US" sz="2400" b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en-US" sz="2400" b="0" dirty="0" smtClean="0"/>
                        <a:t>Lulu</a:t>
                      </a:r>
                      <a:endParaRPr lang="en-US" sz="2400" b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37882"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Digital Technician</a:t>
                      </a:r>
                      <a:r>
                        <a:rPr lang="en-US" sz="2400" b="1" baseline="0" dirty="0" smtClean="0"/>
                        <a:t> </a:t>
                      </a:r>
                      <a:endParaRPr lang="en-US" sz="24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/>
                      <a:r>
                        <a:rPr lang="en-US" sz="2400" b="0" dirty="0" smtClean="0"/>
                        <a:t>Nicky</a:t>
                      </a:r>
                      <a:endParaRPr lang="en-US" sz="2400" b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37882"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Librarian</a:t>
                      </a:r>
                      <a:endParaRPr lang="en-US" sz="24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0" dirty="0" smtClean="0"/>
                        <a:t>Dugan</a:t>
                      </a:r>
                      <a:endParaRPr lang="en-US" sz="2400" b="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en-US" sz="2400" b="0" dirty="0" err="1" smtClean="0"/>
                        <a:t>Jhy</a:t>
                      </a:r>
                      <a:endParaRPr lang="en-US" sz="2400" b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2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0" dirty="0" smtClean="0"/>
                        <a:t>Alyssa</a:t>
                      </a:r>
                      <a:endParaRPr lang="en-US" sz="2400" b="0" dirty="0"/>
                    </a:p>
                  </a:txBody>
                  <a:tcPr/>
                </a:tc>
              </a:tr>
              <a:tr h="537882"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Line Leader</a:t>
                      </a:r>
                      <a:endParaRPr lang="en-US" sz="24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0" dirty="0" smtClean="0"/>
                        <a:t>Deanna</a:t>
                      </a:r>
                      <a:endParaRPr lang="en-US" sz="2400" b="0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/>
                      <a:r>
                        <a:rPr lang="en-US" sz="2400" b="0" dirty="0" err="1" smtClean="0"/>
                        <a:t>Colter</a:t>
                      </a:r>
                      <a:endParaRPr lang="en-US" sz="2400" b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2400" b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37882"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Executive Manager</a:t>
                      </a:r>
                      <a:endParaRPr lang="en-US" sz="24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0" dirty="0" smtClean="0"/>
                        <a:t>Gemma</a:t>
                      </a:r>
                      <a:endParaRPr lang="en-US" sz="2400" b="0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/>
                      <a:r>
                        <a:rPr lang="en-US" sz="2400" b="0" dirty="0" smtClean="0"/>
                        <a:t>Jake</a:t>
                      </a:r>
                      <a:endParaRPr lang="en-US" sz="2400" b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2400" b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37882"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Lunch Manager</a:t>
                      </a:r>
                      <a:endParaRPr lang="en-US" sz="24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0" dirty="0" err="1" smtClean="0"/>
                        <a:t>Kiera</a:t>
                      </a:r>
                      <a:endParaRPr lang="en-US" sz="2400" b="0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/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2400" b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37882"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Recycling</a:t>
                      </a:r>
                      <a:endParaRPr lang="en-US" sz="24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0" dirty="0" smtClean="0"/>
                        <a:t>Emily</a:t>
                      </a:r>
                      <a:endParaRPr lang="en-US" sz="2400" b="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en-US" sz="2400" b="0" dirty="0" smtClean="0"/>
                        <a:t>Noah</a:t>
                      </a:r>
                      <a:endParaRPr lang="en-US" sz="2400" b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2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0" dirty="0" err="1" smtClean="0"/>
                        <a:t>Kenzie</a:t>
                      </a:r>
                      <a:endParaRPr lang="en-US" sz="2400" b="0" dirty="0"/>
                    </a:p>
                  </a:txBody>
                  <a:tcPr/>
                </a:tc>
              </a:tr>
              <a:tr h="537882"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Video Game Clean-up</a:t>
                      </a:r>
                      <a:endParaRPr lang="en-US" sz="24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0" dirty="0" smtClean="0"/>
                        <a:t>Maximus</a:t>
                      </a:r>
                      <a:endParaRPr lang="en-US" sz="2400" b="0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/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2400" b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37882"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Attendance Clerk</a:t>
                      </a:r>
                      <a:endParaRPr lang="en-US" sz="24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0" dirty="0" smtClean="0"/>
                        <a:t>Moraine</a:t>
                      </a:r>
                      <a:endParaRPr lang="en-US" sz="2400" b="0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/>
                      <a:r>
                        <a:rPr lang="en-US" sz="2400" b="0" dirty="0" err="1" smtClean="0"/>
                        <a:t>Kerenza</a:t>
                      </a:r>
                      <a:endParaRPr lang="en-US" sz="2400" b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2400" b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37882"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Tutor</a:t>
                      </a:r>
                      <a:endParaRPr lang="en-US" sz="24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0" dirty="0" err="1" smtClean="0"/>
                        <a:t>Zayn</a:t>
                      </a:r>
                      <a:endParaRPr lang="en-US" sz="2400" b="0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/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2400" b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37882"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Maintenance</a:t>
                      </a:r>
                      <a:r>
                        <a:rPr lang="en-US" sz="2400" b="1" baseline="0" dirty="0" smtClean="0"/>
                        <a:t> Director</a:t>
                      </a:r>
                      <a:endParaRPr lang="en-US" sz="24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0" dirty="0" err="1" smtClean="0"/>
                        <a:t>Kaiah</a:t>
                      </a:r>
                      <a:endParaRPr lang="en-US" sz="2400" b="0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/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2400" b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37882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Substitute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/>
                        <a:t>Riley</a:t>
                      </a:r>
                      <a:endParaRPr lang="en-US" sz="2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0" dirty="0" smtClean="0"/>
                        <a:t>Michael</a:t>
                      </a:r>
                      <a:endParaRPr lang="en-US" sz="2400" b="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en-US" sz="2400" b="0" dirty="0" smtClean="0"/>
                        <a:t>Halieigh</a:t>
                      </a:r>
                      <a:endParaRPr lang="en-US" sz="2400" b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2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0" dirty="0" smtClean="0"/>
                        <a:t>Hayden</a:t>
                      </a:r>
                      <a:endParaRPr lang="en-US" sz="2400" b="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573165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61</Words>
  <Application>Microsoft Macintosh PowerPoint</Application>
  <PresentationFormat>On-screen Show (4:3)</PresentationFormat>
  <Paragraphs>47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Rocky View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CW Perry School</dc:creator>
  <cp:lastModifiedBy>CW Perry School</cp:lastModifiedBy>
  <cp:revision>2</cp:revision>
  <dcterms:created xsi:type="dcterms:W3CDTF">2015-09-21T13:39:03Z</dcterms:created>
  <dcterms:modified xsi:type="dcterms:W3CDTF">2015-09-21T13:59:22Z</dcterms:modified>
</cp:coreProperties>
</file>