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718"/>
  </p:normalViewPr>
  <p:slideViewPr>
    <p:cSldViewPr snapToGrid="0" snapToObjects="1">
      <p:cViewPr varScale="1">
        <p:scale>
          <a:sx n="73" d="100"/>
          <a:sy n="73" d="100"/>
        </p:scale>
        <p:origin x="27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12A3-8699-FA4F-9FA1-999FC891B9DD}" type="datetimeFigureOut">
              <a:rPr lang="en-US" smtClean="0"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F25F-0490-1741-82CE-2B1FEB380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0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12A3-8699-FA4F-9FA1-999FC891B9DD}" type="datetimeFigureOut">
              <a:rPr lang="en-US" smtClean="0"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F25F-0490-1741-82CE-2B1FEB380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2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12A3-8699-FA4F-9FA1-999FC891B9DD}" type="datetimeFigureOut">
              <a:rPr lang="en-US" smtClean="0"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F25F-0490-1741-82CE-2B1FEB380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12A3-8699-FA4F-9FA1-999FC891B9DD}" type="datetimeFigureOut">
              <a:rPr lang="en-US" smtClean="0"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F25F-0490-1741-82CE-2B1FEB380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2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12A3-8699-FA4F-9FA1-999FC891B9DD}" type="datetimeFigureOut">
              <a:rPr lang="en-US" smtClean="0"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F25F-0490-1741-82CE-2B1FEB380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34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12A3-8699-FA4F-9FA1-999FC891B9DD}" type="datetimeFigureOut">
              <a:rPr lang="en-US" smtClean="0"/>
              <a:t>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F25F-0490-1741-82CE-2B1FEB380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91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12A3-8699-FA4F-9FA1-999FC891B9DD}" type="datetimeFigureOut">
              <a:rPr lang="en-US" smtClean="0"/>
              <a:t>1/20/16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F25F-0490-1741-82CE-2B1FEB380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52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12A3-8699-FA4F-9FA1-999FC891B9DD}" type="datetimeFigureOut">
              <a:rPr lang="en-US" smtClean="0"/>
              <a:t>1/20/16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F25F-0490-1741-82CE-2B1FEB380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79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12A3-8699-FA4F-9FA1-999FC891B9DD}" type="datetimeFigureOut">
              <a:rPr lang="en-US" smtClean="0"/>
              <a:t>1/20/16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F25F-0490-1741-82CE-2B1FEB380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6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12A3-8699-FA4F-9FA1-999FC891B9DD}" type="datetimeFigureOut">
              <a:rPr lang="en-US" smtClean="0"/>
              <a:t>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F25F-0490-1741-82CE-2B1FEB380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43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12A3-8699-FA4F-9FA1-999FC891B9DD}" type="datetimeFigureOut">
              <a:rPr lang="en-US" smtClean="0"/>
              <a:t>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F25F-0490-1741-82CE-2B1FEB380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7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512A3-8699-FA4F-9FA1-999FC891B9DD}" type="datetimeFigureOut">
              <a:rPr lang="en-US" smtClean="0"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AF25F-0490-1741-82CE-2B1FEB380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4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298896"/>
              </p:ext>
            </p:extLst>
          </p:nvPr>
        </p:nvGraphicFramePr>
        <p:xfrm>
          <a:off x="527532" y="2151185"/>
          <a:ext cx="5855679" cy="66929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91513"/>
                <a:gridCol w="2092569"/>
                <a:gridCol w="137159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Housing (Put cost of rent</a:t>
                      </a:r>
                      <a:r>
                        <a:rPr lang="en-US" sz="1800" b="1" baseline="0" dirty="0" smtClean="0"/>
                        <a:t> in space provided)</a:t>
                      </a: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b="0" dirty="0" smtClean="0"/>
                        <a:t>Shared ______  Living with _____People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b="0" dirty="0" smtClean="0"/>
                        <a:t>Private</a:t>
                      </a:r>
                      <a:r>
                        <a:rPr lang="en-US" b="0" baseline="0" dirty="0" smtClean="0"/>
                        <a:t> ______</a:t>
                      </a:r>
                      <a:endParaRPr lang="en-US" b="0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Utilities (Whatever is not covered by rent)</a:t>
                      </a:r>
                      <a:endParaRPr lang="en-US" sz="1100" b="1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dirty="0" smtClean="0"/>
                        <a:t>Heat ($50/m)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dirty="0" smtClean="0"/>
                        <a:t>Water</a:t>
                      </a:r>
                      <a:r>
                        <a:rPr lang="en-US" baseline="0" dirty="0" smtClean="0"/>
                        <a:t> ($50/m)          Total Utilities:_______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baseline="0" dirty="0" smtClean="0"/>
                        <a:t>Electricity ($50/m)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Transportation</a:t>
                      </a:r>
                    </a:p>
                    <a:p>
                      <a:endParaRPr lang="en-US" sz="1800" b="1" dirty="0" smtClean="0"/>
                    </a:p>
                    <a:p>
                      <a:r>
                        <a:rPr lang="en-US" sz="1800" b="0" dirty="0" smtClean="0"/>
                        <a:t>Total Transportation Expenses:__________</a:t>
                      </a:r>
                      <a:endParaRPr lang="en-US" sz="18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dirty="0" smtClean="0"/>
                        <a:t>Car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dirty="0" smtClean="0"/>
                        <a:t>Insurance _______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dirty="0" smtClean="0"/>
                        <a:t>Parking</a:t>
                      </a:r>
                      <a:r>
                        <a:rPr lang="en-US" baseline="0" dirty="0" smtClean="0"/>
                        <a:t>  _______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baseline="0" dirty="0" smtClean="0"/>
                        <a:t>Gas ($100/m)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baseline="0" dirty="0" smtClean="0"/>
                        <a:t>Gas to Work ($100/m)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baseline="0" dirty="0" smtClean="0"/>
                        <a:t>Maintenance ($25/m)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dirty="0" smtClean="0"/>
                        <a:t>Bus Pass $100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Food Expenses</a:t>
                      </a:r>
                    </a:p>
                    <a:p>
                      <a:r>
                        <a:rPr lang="en-US" sz="1800" b="1" dirty="0" smtClean="0"/>
                        <a:t>Total Food</a:t>
                      </a:r>
                    </a:p>
                    <a:p>
                      <a:r>
                        <a:rPr lang="en-US" sz="1800" b="1" dirty="0" smtClean="0"/>
                        <a:t>Expenses:___________</a:t>
                      </a:r>
                      <a:endParaRPr lang="en-US" sz="1800" b="1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dirty="0" smtClean="0"/>
                        <a:t>Eat Out</a:t>
                      </a:r>
                      <a:r>
                        <a:rPr lang="en-US" baseline="0" dirty="0" smtClean="0"/>
                        <a:t> Every Meal ($900/m)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baseline="0" dirty="0" smtClean="0"/>
                        <a:t>Eat Out once a day ($600/m)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baseline="0" dirty="0" smtClean="0"/>
                        <a:t>Eat Out once a week ($350/m)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baseline="0" dirty="0" smtClean="0"/>
                        <a:t>Eat At Home/Pack a Lunch Daily ($300/m)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Communication Expenses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Total Communication Expenses:_________</a:t>
                      </a:r>
                    </a:p>
                    <a:p>
                      <a:endParaRPr lang="en-US" sz="1800" b="1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dirty="0" smtClean="0"/>
                        <a:t>Internet ($50/m)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dirty="0" smtClean="0"/>
                        <a:t>Cell Phone with Data ($60/m)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dirty="0" smtClean="0"/>
                        <a:t>Cell Phone without Data ($35/m)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Entertainment Expenses</a:t>
                      </a:r>
                      <a:endParaRPr lang="en-US" sz="1800" b="1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dirty="0" smtClean="0"/>
                        <a:t>Cable TV ($50/m)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dirty="0" smtClean="0"/>
                        <a:t>Netflix (Requires Internet)  ($10/m)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dirty="0" smtClean="0"/>
                        <a:t>Gym Membership ($40/m)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dirty="0" smtClean="0"/>
                        <a:t>____ x Hockey Tickets ($75</a:t>
                      </a:r>
                      <a:r>
                        <a:rPr lang="en-US" baseline="0" dirty="0" smtClean="0"/>
                        <a:t> Each)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baseline="0" dirty="0" smtClean="0"/>
                        <a:t>____ x Movie Tickets ($12 Each)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baseline="0" dirty="0" smtClean="0"/>
                        <a:t>____ x Theatre Tickets ($45 Each)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Money for Shopping</a:t>
                      </a:r>
                      <a:endParaRPr lang="en-US" sz="1800" b="1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Leftover for Savings</a:t>
                      </a:r>
                      <a:endParaRPr lang="en-US" sz="1800" b="1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90494"/>
              </p:ext>
            </p:extLst>
          </p:nvPr>
        </p:nvGraphicFramePr>
        <p:xfrm>
          <a:off x="527531" y="797169"/>
          <a:ext cx="5855680" cy="1112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27840"/>
                <a:gridCol w="292784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Name:_______________________________</a:t>
                      </a:r>
                      <a:endParaRPr lang="en-US" sz="18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Occupation</a:t>
                      </a:r>
                      <a:endParaRPr lang="en-US" sz="18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Monthly Net Income</a:t>
                      </a:r>
                      <a:endParaRPr lang="en-US" sz="18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44723" y="273949"/>
            <a:ext cx="2621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Budgeting Sheet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81154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1485</TotalTime>
  <Words>190</Words>
  <Application>Microsoft Macintosh PowerPoint</Application>
  <PresentationFormat>Letter Paper (8.5x11 in)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Wingdings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cp:lastPrinted>2016-01-21T15:01:17Z</cp:lastPrinted>
  <dcterms:created xsi:type="dcterms:W3CDTF">2016-01-20T14:15:52Z</dcterms:created>
  <dcterms:modified xsi:type="dcterms:W3CDTF">2016-01-21T15:01:49Z</dcterms:modified>
</cp:coreProperties>
</file>