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1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3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4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7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7C6D-7648-A247-8847-26E12F44A5F0}" type="datetimeFigureOut">
              <a:rPr lang="en-US" smtClean="0"/>
              <a:t>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5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7C6D-7648-A247-8847-26E12F44A5F0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B0C79-4FDC-F94D-92D4-4FD29F8C7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1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07" y="74920"/>
            <a:ext cx="1814562" cy="276824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400" b="1" dirty="0" smtClean="0"/>
              <a:t>5 Paragraph Essay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138307" y="440120"/>
            <a:ext cx="8889389" cy="1358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8307" y="5377223"/>
            <a:ext cx="8889389" cy="1358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8307" y="1974249"/>
            <a:ext cx="2891881" cy="31311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68495" y="1974249"/>
            <a:ext cx="2778722" cy="31311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35815" y="1974249"/>
            <a:ext cx="2891881" cy="31311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67247" y="132343"/>
            <a:ext cx="1934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Introductory Paragraph</a:t>
            </a:r>
            <a:endParaRPr lang="en-US" sz="14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59760" y="490241"/>
            <a:ext cx="8867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Topic Sentence:____________________________________________________________________________________________________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47702" y="731455"/>
            <a:ext cx="717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________________________________________________________________________________________________________________________________________________________________________________________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38307" y="731455"/>
            <a:ext cx="1748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Background Information: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38307" y="1008454"/>
            <a:ext cx="1231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Thesis- 3 Points :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10906" y="1156429"/>
            <a:ext cx="213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_________________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54599" y="1156429"/>
            <a:ext cx="213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_________________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4023" y="1156429"/>
            <a:ext cx="213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_________________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9694" y="1982639"/>
            <a:ext cx="1505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Body Paragraph 1</a:t>
            </a:r>
            <a:endParaRPr lang="en-US" sz="14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3810140" y="1985937"/>
            <a:ext cx="1505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Body Paragraph 2</a:t>
            </a:r>
            <a:endParaRPr lang="en-US" sz="14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6891883" y="1964972"/>
            <a:ext cx="1505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Body Paragraph 3</a:t>
            </a:r>
            <a:endParaRPr lang="en-US" sz="14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159903" y="1489061"/>
            <a:ext cx="881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Thesis Statement:___________________________________________________________________________________________________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59760" y="2240066"/>
            <a:ext cx="115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Topic Sentence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155921" y="2247547"/>
            <a:ext cx="115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Topic Sentence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135815" y="2240066"/>
            <a:ext cx="115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Topic Sentence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8307" y="2438354"/>
            <a:ext cx="287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68495" y="2438354"/>
            <a:ext cx="287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09448" y="2439681"/>
            <a:ext cx="287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38307" y="2868553"/>
            <a:ext cx="2870285" cy="1292662"/>
            <a:chOff x="138307" y="2868553"/>
            <a:chExt cx="2870285" cy="1292662"/>
          </a:xfrm>
        </p:grpSpPr>
        <p:sp>
          <p:nvSpPr>
            <p:cNvPr id="30" name="TextBox 29"/>
            <p:cNvSpPr txBox="1"/>
            <p:nvPr/>
          </p:nvSpPr>
          <p:spPr>
            <a:xfrm>
              <a:off x="138307" y="2868553"/>
              <a:ext cx="13388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Supporting Details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6588" y="3145552"/>
              <a:ext cx="27820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</a:p>
            <a:p>
              <a:endParaRPr lang="en-US" sz="1200" dirty="0" smtClean="0"/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</a:p>
            <a:p>
              <a:endParaRPr lang="en-US" sz="1200" dirty="0" smtClean="0"/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  <a:endParaRPr lang="en-US" sz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55921" y="2868553"/>
            <a:ext cx="2870285" cy="1292662"/>
            <a:chOff x="138307" y="2868553"/>
            <a:chExt cx="2870285" cy="1292662"/>
          </a:xfrm>
        </p:grpSpPr>
        <p:sp>
          <p:nvSpPr>
            <p:cNvPr id="36" name="TextBox 35"/>
            <p:cNvSpPr txBox="1"/>
            <p:nvPr/>
          </p:nvSpPr>
          <p:spPr>
            <a:xfrm>
              <a:off x="138307" y="2868553"/>
              <a:ext cx="13388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Supporting Details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6588" y="3145552"/>
              <a:ext cx="27820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</a:p>
            <a:p>
              <a:endParaRPr lang="en-US" sz="1200" dirty="0" smtClean="0"/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</a:p>
            <a:p>
              <a:endParaRPr lang="en-US" sz="1200" dirty="0" smtClean="0"/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  <a:endParaRPr lang="en-US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157411" y="2845247"/>
            <a:ext cx="2870285" cy="1292662"/>
            <a:chOff x="138307" y="2845247"/>
            <a:chExt cx="2870285" cy="1292662"/>
          </a:xfrm>
        </p:grpSpPr>
        <p:sp>
          <p:nvSpPr>
            <p:cNvPr id="39" name="TextBox 38"/>
            <p:cNvSpPr txBox="1"/>
            <p:nvPr/>
          </p:nvSpPr>
          <p:spPr>
            <a:xfrm>
              <a:off x="138307" y="2845247"/>
              <a:ext cx="13388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Supporting Details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6588" y="3122246"/>
              <a:ext cx="27820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</a:p>
            <a:p>
              <a:endParaRPr lang="en-US" sz="1200" dirty="0" smtClean="0"/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</a:p>
            <a:p>
              <a:endParaRPr lang="en-US" sz="1200" dirty="0" smtClean="0"/>
            </a:p>
            <a:p>
              <a:pPr marL="285750" indent="-285750">
                <a:buFont typeface="Arial"/>
                <a:buChar char="•"/>
              </a:pPr>
              <a:r>
                <a:rPr lang="en-US" sz="1200" dirty="0" smtClean="0"/>
                <a:t>______________________________</a:t>
              </a:r>
              <a:endParaRPr lang="en-US" sz="12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77586" y="4124279"/>
            <a:ext cx="2278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Transition Sentence</a:t>
            </a:r>
          </a:p>
          <a:p>
            <a:pPr algn="ctr"/>
            <a:r>
              <a:rPr lang="en-US" sz="1200" dirty="0" smtClean="0"/>
              <a:t>(Connect to next idea/paragraph)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371895" y="4107834"/>
            <a:ext cx="2278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Transition Sentence</a:t>
            </a:r>
          </a:p>
          <a:p>
            <a:pPr algn="ctr"/>
            <a:r>
              <a:rPr lang="en-US" sz="1200" dirty="0" smtClean="0"/>
              <a:t>(Connect to next idea/paragraph)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6474909" y="4124279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Transition to Conclusion Sentence</a:t>
            </a:r>
          </a:p>
          <a:p>
            <a:pPr algn="ctr"/>
            <a:r>
              <a:rPr lang="en-US" sz="1200" dirty="0" smtClean="0"/>
              <a:t>(Connect to next idea/paragraph)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26588" y="4459052"/>
            <a:ext cx="278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155921" y="4473129"/>
            <a:ext cx="278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6193684" y="4459052"/>
            <a:ext cx="278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247247" y="5069446"/>
            <a:ext cx="99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Conclusion</a:t>
            </a:r>
            <a:endParaRPr lang="en-US" sz="1200" b="1" u="sng" dirty="0"/>
          </a:p>
        </p:txBody>
      </p:sp>
      <p:sp>
        <p:nvSpPr>
          <p:cNvPr id="48" name="TextBox 47"/>
          <p:cNvSpPr txBox="1"/>
          <p:nvPr/>
        </p:nvSpPr>
        <p:spPr>
          <a:xfrm>
            <a:off x="159903" y="5482804"/>
            <a:ext cx="8970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Restate/Reword </a:t>
            </a:r>
            <a:r>
              <a:rPr lang="en-US" sz="1200" dirty="0" smtClean="0"/>
              <a:t>your </a:t>
            </a:r>
            <a:r>
              <a:rPr lang="en-US" sz="1200" b="1" dirty="0" smtClean="0"/>
              <a:t>thesis</a:t>
            </a:r>
            <a:r>
              <a:rPr lang="en-US" sz="1200" dirty="0" smtClean="0"/>
              <a:t>:___________________________________________________________________________________________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59760" y="5735182"/>
            <a:ext cx="8762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Summarize</a:t>
            </a:r>
            <a:r>
              <a:rPr lang="en-US" sz="1200" dirty="0" smtClean="0"/>
              <a:t> the support in body paragraph 1,2, &amp; 3</a:t>
            </a:r>
          </a:p>
          <a:p>
            <a:r>
              <a:rPr lang="en-US" sz="1200" b="1" dirty="0" smtClean="0"/>
              <a:t>Body 1:</a:t>
            </a:r>
            <a:r>
              <a:rPr lang="en-US" sz="1200" dirty="0" smtClean="0"/>
              <a:t>__________________________________________________________________________________________________________</a:t>
            </a:r>
          </a:p>
          <a:p>
            <a:r>
              <a:rPr lang="en-US" sz="1200" b="1" dirty="0" smtClean="0"/>
              <a:t>Body 2</a:t>
            </a:r>
            <a:r>
              <a:rPr lang="en-US" sz="1200" dirty="0" smtClean="0"/>
              <a:t>:</a:t>
            </a:r>
            <a:r>
              <a:rPr lang="en-US" sz="1200" dirty="0" smtClean="0"/>
              <a:t>__________________________________________________________________________________________________________</a:t>
            </a:r>
            <a:endParaRPr lang="en-US" sz="1200" dirty="0" smtClean="0"/>
          </a:p>
          <a:p>
            <a:r>
              <a:rPr lang="en-US" sz="1200" b="1" dirty="0" smtClean="0"/>
              <a:t>Body 3:</a:t>
            </a:r>
            <a:r>
              <a:rPr lang="en-US" sz="1200" dirty="0" smtClean="0"/>
              <a:t>__________________________________________________________________________________________________________</a:t>
            </a:r>
            <a:endParaRPr lang="en-US" sz="1200" dirty="0" smtClean="0"/>
          </a:p>
          <a:p>
            <a:r>
              <a:rPr lang="en-US" sz="1200" b="1" dirty="0" smtClean="0"/>
              <a:t>CLINCHER</a:t>
            </a:r>
            <a:r>
              <a:rPr lang="en-US" sz="1200" dirty="0" smtClean="0"/>
              <a:t>:</a:t>
            </a:r>
            <a:r>
              <a:rPr lang="en-US" sz="1200" dirty="0" smtClean="0"/>
              <a:t>________________________________________________________________________________________________________</a:t>
            </a:r>
            <a:endParaRPr lang="en-US" sz="1200" dirty="0" smtClean="0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7213134" y="74569"/>
            <a:ext cx="181456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Name:____________</a:t>
            </a:r>
            <a:endParaRPr lang="en-US" sz="1400" b="1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747702" y="1525761"/>
            <a:ext cx="664062" cy="549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579278" y="1525761"/>
            <a:ext cx="0" cy="549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713087" y="1556494"/>
            <a:ext cx="783152" cy="429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66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129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5 Paragraph Essay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Paragraph Essay</dc:title>
  <dc:creator>CW Perry School</dc:creator>
  <cp:lastModifiedBy>CW Perry School</cp:lastModifiedBy>
  <cp:revision>13</cp:revision>
  <dcterms:created xsi:type="dcterms:W3CDTF">2015-01-12T21:09:32Z</dcterms:created>
  <dcterms:modified xsi:type="dcterms:W3CDTF">2015-01-13T17:07:31Z</dcterms:modified>
</cp:coreProperties>
</file>